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  <p:sldMasterId id="2147483753" r:id="rId5"/>
    <p:sldMasterId id="2147483764" r:id="rId6"/>
    <p:sldMasterId id="2147483798" r:id="rId7"/>
    <p:sldMasterId id="2147483810" r:id="rId8"/>
  </p:sldMasterIdLst>
  <p:notesMasterIdLst>
    <p:notesMasterId r:id="rId35"/>
  </p:notesMasterIdLst>
  <p:sldIdLst>
    <p:sldId id="265" r:id="rId9"/>
    <p:sldId id="2532" r:id="rId10"/>
    <p:sldId id="1956" r:id="rId11"/>
    <p:sldId id="2690" r:id="rId12"/>
    <p:sldId id="1775" r:id="rId13"/>
    <p:sldId id="2021" r:id="rId14"/>
    <p:sldId id="1988" r:id="rId15"/>
    <p:sldId id="1958" r:id="rId16"/>
    <p:sldId id="2032" r:id="rId17"/>
    <p:sldId id="2034" r:id="rId18"/>
    <p:sldId id="2663" r:id="rId19"/>
    <p:sldId id="2045" r:id="rId20"/>
    <p:sldId id="1962" r:id="rId21"/>
    <p:sldId id="1913" r:id="rId22"/>
    <p:sldId id="1967" r:id="rId23"/>
    <p:sldId id="2075" r:id="rId24"/>
    <p:sldId id="2076" r:id="rId25"/>
    <p:sldId id="2095" r:id="rId26"/>
    <p:sldId id="2666" r:id="rId27"/>
    <p:sldId id="1981" r:id="rId28"/>
    <p:sldId id="2683" r:id="rId29"/>
    <p:sldId id="1430" r:id="rId30"/>
    <p:sldId id="1996" r:id="rId31"/>
    <p:sldId id="1750" r:id="rId32"/>
    <p:sldId id="1940" r:id="rId33"/>
    <p:sldId id="1907" r:id="rId3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D0B2"/>
    <a:srgbClr val="F9D8BF"/>
    <a:srgbClr val="FFEFFF"/>
    <a:srgbClr val="FFE1FF"/>
    <a:srgbClr val="FFD5D6"/>
    <a:srgbClr val="F4DEC4"/>
    <a:srgbClr val="F2D6C6"/>
    <a:srgbClr val="E5FFE5"/>
    <a:srgbClr val="D1FFD1"/>
    <a:srgbClr val="FF89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E76EEC-D3F6-4CE3-88DC-E651DAE0931B}" v="186" dt="2025-09-02T16:28:48.685"/>
  </p1510:revLst>
</p1510:revInfo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389" autoAdjust="0"/>
    <p:restoredTop sz="94809" autoAdjust="0"/>
  </p:normalViewPr>
  <p:slideViewPr>
    <p:cSldViewPr showGuides="1">
      <p:cViewPr varScale="1">
        <p:scale>
          <a:sx n="71" d="100"/>
          <a:sy n="71" d="100"/>
        </p:scale>
        <p:origin x="994" y="4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theme" Target="theme/theme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microsoft.com/office/2015/10/relationships/revisionInfo" Target="revisionInfo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commentAuthors" Target="commentAuthor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notesMaster" Target="notesMasters/notesMaster1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zena Tkocz" userId="83e3c1f299d4494d" providerId="LiveId" clId="{3DE76EEC-D3F6-4CE3-88DC-E651DAE0931B}"/>
    <pc:docChg chg="undo custSel addSld delSld modSld sldOrd delMainMaster">
      <pc:chgData name="Marzena Tkocz" userId="83e3c1f299d4494d" providerId="LiveId" clId="{3DE76EEC-D3F6-4CE3-88DC-E651DAE0931B}" dt="2025-09-02T16:28:48.685" v="1849" actId="20577"/>
      <pc:docMkLst>
        <pc:docMk/>
      </pc:docMkLst>
      <pc:sldChg chg="modSp mod">
        <pc:chgData name="Marzena Tkocz" userId="83e3c1f299d4494d" providerId="LiveId" clId="{3DE76EEC-D3F6-4CE3-88DC-E651DAE0931B}" dt="2025-08-28T13:06:38.695" v="2" actId="255"/>
        <pc:sldMkLst>
          <pc:docMk/>
          <pc:sldMk cId="1671839368" sldId="265"/>
        </pc:sldMkLst>
        <pc:spChg chg="mod">
          <ac:chgData name="Marzena Tkocz" userId="83e3c1f299d4494d" providerId="LiveId" clId="{3DE76EEC-D3F6-4CE3-88DC-E651DAE0931B}" dt="2025-08-28T13:06:29.700" v="0" actId="207"/>
          <ac:spMkLst>
            <pc:docMk/>
            <pc:sldMk cId="1671839368" sldId="265"/>
            <ac:spMk id="2" creationId="{F93568BE-245E-449B-9BA3-0D02E7BF7EC3}"/>
          </ac:spMkLst>
        </pc:spChg>
        <pc:spChg chg="mod">
          <ac:chgData name="Marzena Tkocz" userId="83e3c1f299d4494d" providerId="LiveId" clId="{3DE76EEC-D3F6-4CE3-88DC-E651DAE0931B}" dt="2025-08-28T13:06:38.695" v="2" actId="255"/>
          <ac:spMkLst>
            <pc:docMk/>
            <pc:sldMk cId="1671839368" sldId="265"/>
            <ac:spMk id="3" creationId="{BC2F625A-2277-4F6D-95F0-91B1E048662A}"/>
          </ac:spMkLst>
        </pc:spChg>
      </pc:sldChg>
      <pc:sldChg chg="addSp delSp modSp del mod">
        <pc:chgData name="Marzena Tkocz" userId="83e3c1f299d4494d" providerId="LiveId" clId="{3DE76EEC-D3F6-4CE3-88DC-E651DAE0931B}" dt="2025-08-28T15:06:39.770" v="573" actId="2696"/>
        <pc:sldMkLst>
          <pc:docMk/>
          <pc:sldMk cId="1192489982" sldId="1385"/>
        </pc:sldMkLst>
      </pc:sldChg>
      <pc:sldChg chg="addSp delSp modSp mod">
        <pc:chgData name="Marzena Tkocz" userId="83e3c1f299d4494d" providerId="LiveId" clId="{3DE76EEC-D3F6-4CE3-88DC-E651DAE0931B}" dt="2025-09-02T16:18:53.914" v="1692" actId="1076"/>
        <pc:sldMkLst>
          <pc:docMk/>
          <pc:sldMk cId="3628566987" sldId="1430"/>
        </pc:sldMkLst>
        <pc:spChg chg="mod">
          <ac:chgData name="Marzena Tkocz" userId="83e3c1f299d4494d" providerId="LiveId" clId="{3DE76EEC-D3F6-4CE3-88DC-E651DAE0931B}" dt="2025-09-02T16:18:36.624" v="1689" actId="20577"/>
          <ac:spMkLst>
            <pc:docMk/>
            <pc:sldMk cId="3628566987" sldId="1430"/>
            <ac:spMk id="3" creationId="{FA030630-545E-178F-3480-86581786554D}"/>
          </ac:spMkLst>
        </pc:spChg>
        <pc:spChg chg="add mod">
          <ac:chgData name="Marzena Tkocz" userId="83e3c1f299d4494d" providerId="LiveId" clId="{3DE76EEC-D3F6-4CE3-88DC-E651DAE0931B}" dt="2025-09-02T16:18:53.914" v="1692" actId="1076"/>
          <ac:spMkLst>
            <pc:docMk/>
            <pc:sldMk cId="3628566987" sldId="1430"/>
            <ac:spMk id="8" creationId="{436CB945-7814-E963-76CC-A2A8F8A8D51D}"/>
          </ac:spMkLst>
        </pc:spChg>
      </pc:sldChg>
      <pc:sldChg chg="del">
        <pc:chgData name="Marzena Tkocz" userId="83e3c1f299d4494d" providerId="LiveId" clId="{3DE76EEC-D3F6-4CE3-88DC-E651DAE0931B}" dt="2025-08-28T14:30:28.230" v="60" actId="2696"/>
        <pc:sldMkLst>
          <pc:docMk/>
          <pc:sldMk cId="996606629" sldId="1454"/>
        </pc:sldMkLst>
      </pc:sldChg>
      <pc:sldChg chg="del">
        <pc:chgData name="Marzena Tkocz" userId="83e3c1f299d4494d" providerId="LiveId" clId="{3DE76EEC-D3F6-4CE3-88DC-E651DAE0931B}" dt="2025-08-28T14:42:56.768" v="190" actId="2696"/>
        <pc:sldMkLst>
          <pc:docMk/>
          <pc:sldMk cId="3006749491" sldId="1747"/>
        </pc:sldMkLst>
      </pc:sldChg>
      <pc:sldChg chg="addSp delSp modSp mod">
        <pc:chgData name="Marzena Tkocz" userId="83e3c1f299d4494d" providerId="LiveId" clId="{3DE76EEC-D3F6-4CE3-88DC-E651DAE0931B}" dt="2025-09-02T16:20:21.403" v="1725" actId="14100"/>
        <pc:sldMkLst>
          <pc:docMk/>
          <pc:sldMk cId="280941897" sldId="1750"/>
        </pc:sldMkLst>
        <pc:spChg chg="add del mod">
          <ac:chgData name="Marzena Tkocz" userId="83e3c1f299d4494d" providerId="LiveId" clId="{3DE76EEC-D3F6-4CE3-88DC-E651DAE0931B}" dt="2025-08-28T14:59:28.957" v="457" actId="21"/>
          <ac:spMkLst>
            <pc:docMk/>
            <pc:sldMk cId="280941897" sldId="1750"/>
            <ac:spMk id="2" creationId="{EE63C4DF-72BC-E6F6-B1D1-BDD86EBAE776}"/>
          </ac:spMkLst>
        </pc:spChg>
        <pc:spChg chg="add mod">
          <ac:chgData name="Marzena Tkocz" userId="83e3c1f299d4494d" providerId="LiveId" clId="{3DE76EEC-D3F6-4CE3-88DC-E651DAE0931B}" dt="2025-08-29T14:28:49.631" v="1221" actId="5793"/>
          <ac:spMkLst>
            <pc:docMk/>
            <pc:sldMk cId="280941897" sldId="1750"/>
            <ac:spMk id="10" creationId="{135A7AC0-B55A-7441-1AF3-4724B0064846}"/>
          </ac:spMkLst>
        </pc:spChg>
        <pc:spChg chg="add mod">
          <ac:chgData name="Marzena Tkocz" userId="83e3c1f299d4494d" providerId="LiveId" clId="{3DE76EEC-D3F6-4CE3-88DC-E651DAE0931B}" dt="2025-08-28T14:59:23.204" v="456" actId="1076"/>
          <ac:spMkLst>
            <pc:docMk/>
            <pc:sldMk cId="280941897" sldId="1750"/>
            <ac:spMk id="11" creationId="{B78CA9CF-487E-9B95-F578-BEB400673E57}"/>
          </ac:spMkLst>
        </pc:spChg>
        <pc:spChg chg="add mod">
          <ac:chgData name="Marzena Tkocz" userId="83e3c1f299d4494d" providerId="LiveId" clId="{3DE76EEC-D3F6-4CE3-88DC-E651DAE0931B}" dt="2025-09-02T16:20:17.151" v="1723" actId="14100"/>
          <ac:spMkLst>
            <pc:docMk/>
            <pc:sldMk cId="280941897" sldId="1750"/>
            <ac:spMk id="12" creationId="{D4E520A8-9828-1DC2-DD43-C45D5F293D27}"/>
          </ac:spMkLst>
        </pc:spChg>
        <pc:spChg chg="add mod">
          <ac:chgData name="Marzena Tkocz" userId="83e3c1f299d4494d" providerId="LiveId" clId="{3DE76EEC-D3F6-4CE3-88DC-E651DAE0931B}" dt="2025-09-02T16:20:21.403" v="1725" actId="14100"/>
          <ac:spMkLst>
            <pc:docMk/>
            <pc:sldMk cId="280941897" sldId="1750"/>
            <ac:spMk id="14" creationId="{6420C69C-A093-2975-7F3E-1F435D24A587}"/>
          </ac:spMkLst>
        </pc:spChg>
      </pc:sldChg>
      <pc:sldChg chg="modSp mod ord">
        <pc:chgData name="Marzena Tkocz" userId="83e3c1f299d4494d" providerId="LiveId" clId="{3DE76EEC-D3F6-4CE3-88DC-E651DAE0931B}" dt="2025-09-02T16:28:48.685" v="1849" actId="20577"/>
        <pc:sldMkLst>
          <pc:docMk/>
          <pc:sldMk cId="172287953" sldId="1775"/>
        </pc:sldMkLst>
        <pc:spChg chg="mod">
          <ac:chgData name="Marzena Tkocz" userId="83e3c1f299d4494d" providerId="LiveId" clId="{3DE76EEC-D3F6-4CE3-88DC-E651DAE0931B}" dt="2025-09-02T15:51:27.126" v="1393" actId="122"/>
          <ac:spMkLst>
            <pc:docMk/>
            <pc:sldMk cId="172287953" sldId="1775"/>
            <ac:spMk id="2" creationId="{B55498D8-40D6-3C1D-E779-C07E07DE5C8F}"/>
          </ac:spMkLst>
        </pc:spChg>
        <pc:spChg chg="mod">
          <ac:chgData name="Marzena Tkocz" userId="83e3c1f299d4494d" providerId="LiveId" clId="{3DE76EEC-D3F6-4CE3-88DC-E651DAE0931B}" dt="2025-09-02T16:28:48.685" v="1849" actId="20577"/>
          <ac:spMkLst>
            <pc:docMk/>
            <pc:sldMk cId="172287953" sldId="1775"/>
            <ac:spMk id="9" creationId="{8C02CCAD-F4B3-1D47-B4B6-F92B15DBDE0D}"/>
          </ac:spMkLst>
        </pc:spChg>
      </pc:sldChg>
      <pc:sldChg chg="addSp delSp modSp mod delAnim">
        <pc:chgData name="Marzena Tkocz" userId="83e3c1f299d4494d" providerId="LiveId" clId="{3DE76EEC-D3F6-4CE3-88DC-E651DAE0931B}" dt="2025-09-02T16:26:31.320" v="1844" actId="14100"/>
        <pc:sldMkLst>
          <pc:docMk/>
          <pc:sldMk cId="88147547" sldId="1907"/>
        </pc:sldMkLst>
        <pc:spChg chg="mod">
          <ac:chgData name="Marzena Tkocz" userId="83e3c1f299d4494d" providerId="LiveId" clId="{3DE76EEC-D3F6-4CE3-88DC-E651DAE0931B}" dt="2025-09-02T16:25:02.873" v="1825" actId="6549"/>
          <ac:spMkLst>
            <pc:docMk/>
            <pc:sldMk cId="88147547" sldId="1907"/>
            <ac:spMk id="2" creationId="{55034B16-66E2-CF79-69BD-0EBA2E084F63}"/>
          </ac:spMkLst>
        </pc:spChg>
        <pc:spChg chg="add mod">
          <ac:chgData name="Marzena Tkocz" userId="83e3c1f299d4494d" providerId="LiveId" clId="{3DE76EEC-D3F6-4CE3-88DC-E651DAE0931B}" dt="2025-09-02T16:26:31.320" v="1844" actId="14100"/>
          <ac:spMkLst>
            <pc:docMk/>
            <pc:sldMk cId="88147547" sldId="1907"/>
            <ac:spMk id="18" creationId="{1C8C44FD-50AE-1099-7883-30CDB7B22C1F}"/>
          </ac:spMkLst>
        </pc:spChg>
        <pc:spChg chg="add mod">
          <ac:chgData name="Marzena Tkocz" userId="83e3c1f299d4494d" providerId="LiveId" clId="{3DE76EEC-D3F6-4CE3-88DC-E651DAE0931B}" dt="2025-08-29T14:31:48.891" v="1333" actId="14100"/>
          <ac:spMkLst>
            <pc:docMk/>
            <pc:sldMk cId="88147547" sldId="1907"/>
            <ac:spMk id="19" creationId="{09E997EB-BDCF-0D41-7329-1715F32045BF}"/>
          </ac:spMkLst>
        </pc:spChg>
        <pc:spChg chg="add mod">
          <ac:chgData name="Marzena Tkocz" userId="83e3c1f299d4494d" providerId="LiveId" clId="{3DE76EEC-D3F6-4CE3-88DC-E651DAE0931B}" dt="2025-08-29T14:31:51.889" v="1334" actId="1076"/>
          <ac:spMkLst>
            <pc:docMk/>
            <pc:sldMk cId="88147547" sldId="1907"/>
            <ac:spMk id="20" creationId="{00745E56-B595-BF63-6517-49DE477E15F1}"/>
          </ac:spMkLst>
        </pc:spChg>
        <pc:spChg chg="add mod">
          <ac:chgData name="Marzena Tkocz" userId="83e3c1f299d4494d" providerId="LiveId" clId="{3DE76EEC-D3F6-4CE3-88DC-E651DAE0931B}" dt="2025-08-29T14:31:55.495" v="1335" actId="1076"/>
          <ac:spMkLst>
            <pc:docMk/>
            <pc:sldMk cId="88147547" sldId="1907"/>
            <ac:spMk id="21" creationId="{3F1D5B22-F5BB-9456-801D-67DDD3D4C5A1}"/>
          </ac:spMkLst>
        </pc:spChg>
        <pc:spChg chg="add mod">
          <ac:chgData name="Marzena Tkocz" userId="83e3c1f299d4494d" providerId="LiveId" clId="{3DE76EEC-D3F6-4CE3-88DC-E651DAE0931B}" dt="2025-08-29T14:31:59.461" v="1336" actId="1076"/>
          <ac:spMkLst>
            <pc:docMk/>
            <pc:sldMk cId="88147547" sldId="1907"/>
            <ac:spMk id="22" creationId="{E57CC7AE-A37A-42E7-6EA4-93B3A44D190B}"/>
          </ac:spMkLst>
        </pc:spChg>
        <pc:spChg chg="add mod">
          <ac:chgData name="Marzena Tkocz" userId="83e3c1f299d4494d" providerId="LiveId" clId="{3DE76EEC-D3F6-4CE3-88DC-E651DAE0931B}" dt="2025-09-02T16:24:06.905" v="1785" actId="1076"/>
          <ac:spMkLst>
            <pc:docMk/>
            <pc:sldMk cId="88147547" sldId="1907"/>
            <ac:spMk id="23" creationId="{14BF84AC-BC3B-64F5-1658-B50AC4EA79C7}"/>
          </ac:spMkLst>
        </pc:spChg>
        <pc:picChg chg="add mod">
          <ac:chgData name="Marzena Tkocz" userId="83e3c1f299d4494d" providerId="LiveId" clId="{3DE76EEC-D3F6-4CE3-88DC-E651DAE0931B}" dt="2025-08-28T15:04:28.306" v="526" actId="1076"/>
          <ac:picMkLst>
            <pc:docMk/>
            <pc:sldMk cId="88147547" sldId="1907"/>
            <ac:picMk id="11" creationId="{E6D2765A-C525-055B-6496-545358A7D3EC}"/>
          </ac:picMkLst>
        </pc:picChg>
      </pc:sldChg>
      <pc:sldChg chg="del">
        <pc:chgData name="Marzena Tkocz" userId="83e3c1f299d4494d" providerId="LiveId" clId="{3DE76EEC-D3F6-4CE3-88DC-E651DAE0931B}" dt="2025-08-28T14:31:53.761" v="78" actId="2696"/>
        <pc:sldMkLst>
          <pc:docMk/>
          <pc:sldMk cId="141680220" sldId="1911"/>
        </pc:sldMkLst>
      </pc:sldChg>
      <pc:sldChg chg="del">
        <pc:chgData name="Marzena Tkocz" userId="83e3c1f299d4494d" providerId="LiveId" clId="{3DE76EEC-D3F6-4CE3-88DC-E651DAE0931B}" dt="2025-08-28T14:31:40.088" v="73" actId="2696"/>
        <pc:sldMkLst>
          <pc:docMk/>
          <pc:sldMk cId="418693483" sldId="1912"/>
        </pc:sldMkLst>
      </pc:sldChg>
      <pc:sldChg chg="addSp modSp mod">
        <pc:chgData name="Marzena Tkocz" userId="83e3c1f299d4494d" providerId="LiveId" clId="{3DE76EEC-D3F6-4CE3-88DC-E651DAE0931B}" dt="2025-09-02T16:11:21.883" v="1596" actId="122"/>
        <pc:sldMkLst>
          <pc:docMk/>
          <pc:sldMk cId="1979847561" sldId="1913"/>
        </pc:sldMkLst>
        <pc:spChg chg="add mod">
          <ac:chgData name="Marzena Tkocz" userId="83e3c1f299d4494d" providerId="LiveId" clId="{3DE76EEC-D3F6-4CE3-88DC-E651DAE0931B}" dt="2025-09-02T16:11:21.883" v="1596" actId="122"/>
          <ac:spMkLst>
            <pc:docMk/>
            <pc:sldMk cId="1979847561" sldId="1913"/>
            <ac:spMk id="6" creationId="{BDA7E648-B7F4-2C04-3BAB-774ADFFC57CC}"/>
          </ac:spMkLst>
        </pc:spChg>
      </pc:sldChg>
      <pc:sldChg chg="del">
        <pc:chgData name="Marzena Tkocz" userId="83e3c1f299d4494d" providerId="LiveId" clId="{3DE76EEC-D3F6-4CE3-88DC-E651DAE0931B}" dt="2025-08-28T14:31:41.977" v="74" actId="2696"/>
        <pc:sldMkLst>
          <pc:docMk/>
          <pc:sldMk cId="3449400406" sldId="1915"/>
        </pc:sldMkLst>
      </pc:sldChg>
      <pc:sldChg chg="del">
        <pc:chgData name="Marzena Tkocz" userId="83e3c1f299d4494d" providerId="LiveId" clId="{3DE76EEC-D3F6-4CE3-88DC-E651DAE0931B}" dt="2025-08-28T14:31:46.352" v="75" actId="2696"/>
        <pc:sldMkLst>
          <pc:docMk/>
          <pc:sldMk cId="4082079694" sldId="1916"/>
        </pc:sldMkLst>
      </pc:sldChg>
      <pc:sldChg chg="del">
        <pc:chgData name="Marzena Tkocz" userId="83e3c1f299d4494d" providerId="LiveId" clId="{3DE76EEC-D3F6-4CE3-88DC-E651DAE0931B}" dt="2025-08-28T14:31:48.691" v="76" actId="2696"/>
        <pc:sldMkLst>
          <pc:docMk/>
          <pc:sldMk cId="2749348674" sldId="1917"/>
        </pc:sldMkLst>
      </pc:sldChg>
      <pc:sldChg chg="del">
        <pc:chgData name="Marzena Tkocz" userId="83e3c1f299d4494d" providerId="LiveId" clId="{3DE76EEC-D3F6-4CE3-88DC-E651DAE0931B}" dt="2025-08-28T14:31:50.840" v="77" actId="2696"/>
        <pc:sldMkLst>
          <pc:docMk/>
          <pc:sldMk cId="1345980872" sldId="1919"/>
        </pc:sldMkLst>
      </pc:sldChg>
      <pc:sldChg chg="addSp delSp modSp mod delAnim modAnim">
        <pc:chgData name="Marzena Tkocz" userId="83e3c1f299d4494d" providerId="LiveId" clId="{3DE76EEC-D3F6-4CE3-88DC-E651DAE0931B}" dt="2025-09-02T16:25:54.869" v="1840" actId="14100"/>
        <pc:sldMkLst>
          <pc:docMk/>
          <pc:sldMk cId="1495976410" sldId="1940"/>
        </pc:sldMkLst>
        <pc:spChg chg="add mod">
          <ac:chgData name="Marzena Tkocz" userId="83e3c1f299d4494d" providerId="LiveId" clId="{3DE76EEC-D3F6-4CE3-88DC-E651DAE0931B}" dt="2025-09-02T16:25:34.360" v="1832" actId="14100"/>
          <ac:spMkLst>
            <pc:docMk/>
            <pc:sldMk cId="1495976410" sldId="1940"/>
            <ac:spMk id="3" creationId="{9E3463D0-723A-3AC4-B313-6AAA31E6FEC0}"/>
          </ac:spMkLst>
        </pc:spChg>
        <pc:spChg chg="mod">
          <ac:chgData name="Marzena Tkocz" userId="83e3c1f299d4494d" providerId="LiveId" clId="{3DE76EEC-D3F6-4CE3-88DC-E651DAE0931B}" dt="2025-08-29T14:28:04.570" v="1206" actId="20577"/>
          <ac:spMkLst>
            <pc:docMk/>
            <pc:sldMk cId="1495976410" sldId="1940"/>
            <ac:spMk id="6" creationId="{71FF3559-B33E-E2CB-1B7E-C2661AD565EF}"/>
          </ac:spMkLst>
        </pc:spChg>
        <pc:spChg chg="add del mod">
          <ac:chgData name="Marzena Tkocz" userId="83e3c1f299d4494d" providerId="LiveId" clId="{3DE76EEC-D3F6-4CE3-88DC-E651DAE0931B}" dt="2025-09-02T16:23:36.150" v="1782" actId="21"/>
          <ac:spMkLst>
            <pc:docMk/>
            <pc:sldMk cId="1495976410" sldId="1940"/>
            <ac:spMk id="7" creationId="{CB4D610B-D198-3895-63F3-1FCCF1E28A2F}"/>
          </ac:spMkLst>
        </pc:spChg>
        <pc:spChg chg="mod topLvl">
          <ac:chgData name="Marzena Tkocz" userId="83e3c1f299d4494d" providerId="LiveId" clId="{3DE76EEC-D3F6-4CE3-88DC-E651DAE0931B}" dt="2025-09-02T16:25:40.646" v="1835" actId="14100"/>
          <ac:spMkLst>
            <pc:docMk/>
            <pc:sldMk cId="1495976410" sldId="1940"/>
            <ac:spMk id="8" creationId="{B8DAF6BB-B2A1-F5AA-B452-B4307ED4A2A6}"/>
          </ac:spMkLst>
        </pc:spChg>
        <pc:spChg chg="mod topLvl">
          <ac:chgData name="Marzena Tkocz" userId="83e3c1f299d4494d" providerId="LiveId" clId="{3DE76EEC-D3F6-4CE3-88DC-E651DAE0931B}" dt="2025-09-02T16:25:47.412" v="1836" actId="14100"/>
          <ac:spMkLst>
            <pc:docMk/>
            <pc:sldMk cId="1495976410" sldId="1940"/>
            <ac:spMk id="9" creationId="{802AA2E7-BEFE-7C0A-D781-562ACA86AD6A}"/>
          </ac:spMkLst>
        </pc:spChg>
        <pc:spChg chg="mod topLvl">
          <ac:chgData name="Marzena Tkocz" userId="83e3c1f299d4494d" providerId="LiveId" clId="{3DE76EEC-D3F6-4CE3-88DC-E651DAE0931B}" dt="2025-09-02T16:25:36.408" v="1833" actId="14100"/>
          <ac:spMkLst>
            <pc:docMk/>
            <pc:sldMk cId="1495976410" sldId="1940"/>
            <ac:spMk id="10" creationId="{B815C24B-15BD-65D7-4F38-53475B6B3486}"/>
          </ac:spMkLst>
        </pc:spChg>
        <pc:spChg chg="add mod">
          <ac:chgData name="Marzena Tkocz" userId="83e3c1f299d4494d" providerId="LiveId" clId="{3DE76EEC-D3F6-4CE3-88DC-E651DAE0931B}" dt="2025-09-02T16:25:54.869" v="1840" actId="14100"/>
          <ac:spMkLst>
            <pc:docMk/>
            <pc:sldMk cId="1495976410" sldId="1940"/>
            <ac:spMk id="21" creationId="{AD01FBB9-3FF8-D8BF-7702-090E4BDBD4FF}"/>
          </ac:spMkLst>
        </pc:spChg>
        <pc:spChg chg="add mod">
          <ac:chgData name="Marzena Tkocz" userId="83e3c1f299d4494d" providerId="LiveId" clId="{3DE76EEC-D3F6-4CE3-88DC-E651DAE0931B}" dt="2025-09-02T16:25:51.757" v="1838" actId="14100"/>
          <ac:spMkLst>
            <pc:docMk/>
            <pc:sldMk cId="1495976410" sldId="1940"/>
            <ac:spMk id="22" creationId="{21092BE2-C6AA-2305-874D-2518FC0B93E7}"/>
          </ac:spMkLst>
        </pc:spChg>
        <pc:picChg chg="add del mod">
          <ac:chgData name="Marzena Tkocz" userId="83e3c1f299d4494d" providerId="LiveId" clId="{3DE76EEC-D3F6-4CE3-88DC-E651DAE0931B}" dt="2025-09-02T16:23:31.587" v="1781" actId="21"/>
          <ac:picMkLst>
            <pc:docMk/>
            <pc:sldMk cId="1495976410" sldId="1940"/>
            <ac:picMk id="2" creationId="{384B5C0C-578C-6CD0-1824-EE69491FB135}"/>
          </ac:picMkLst>
        </pc:picChg>
        <pc:picChg chg="add mod">
          <ac:chgData name="Marzena Tkocz" userId="83e3c1f299d4494d" providerId="LiveId" clId="{3DE76EEC-D3F6-4CE3-88DC-E651DAE0931B}" dt="2025-09-02T16:25:49.757" v="1837" actId="14100"/>
          <ac:picMkLst>
            <pc:docMk/>
            <pc:sldMk cId="1495976410" sldId="1940"/>
            <ac:picMk id="11" creationId="{98D4A126-9B44-C92C-8EC7-EBA7C42D6847}"/>
          </ac:picMkLst>
        </pc:picChg>
        <pc:picChg chg="add mod">
          <ac:chgData name="Marzena Tkocz" userId="83e3c1f299d4494d" providerId="LiveId" clId="{3DE76EEC-D3F6-4CE3-88DC-E651DAE0931B}" dt="2025-09-02T16:25:32.022" v="1831" actId="14100"/>
          <ac:picMkLst>
            <pc:docMk/>
            <pc:sldMk cId="1495976410" sldId="1940"/>
            <ac:picMk id="12" creationId="{691B492A-2FA7-0E66-0A99-4D80A8E2AAB7}"/>
          </ac:picMkLst>
        </pc:picChg>
      </pc:sldChg>
      <pc:sldChg chg="delSp del mod">
        <pc:chgData name="Marzena Tkocz" userId="83e3c1f299d4494d" providerId="LiveId" clId="{3DE76EEC-D3F6-4CE3-88DC-E651DAE0931B}" dt="2025-08-28T14:48:57.116" v="286" actId="2696"/>
        <pc:sldMkLst>
          <pc:docMk/>
          <pc:sldMk cId="2738351172" sldId="1941"/>
        </pc:sldMkLst>
      </pc:sldChg>
      <pc:sldChg chg="delSp del mod delAnim">
        <pc:chgData name="Marzena Tkocz" userId="83e3c1f299d4494d" providerId="LiveId" clId="{3DE76EEC-D3F6-4CE3-88DC-E651DAE0931B}" dt="2025-08-28T14:53:26.134" v="327" actId="2696"/>
        <pc:sldMkLst>
          <pc:docMk/>
          <pc:sldMk cId="2088980577" sldId="1942"/>
        </pc:sldMkLst>
      </pc:sldChg>
      <pc:sldChg chg="modSp mod ord">
        <pc:chgData name="Marzena Tkocz" userId="83e3c1f299d4494d" providerId="LiveId" clId="{3DE76EEC-D3F6-4CE3-88DC-E651DAE0931B}" dt="2025-08-28T15:22:40.720" v="944"/>
        <pc:sldMkLst>
          <pc:docMk/>
          <pc:sldMk cId="2355968749" sldId="1956"/>
        </pc:sldMkLst>
        <pc:spChg chg="mod">
          <ac:chgData name="Marzena Tkocz" userId="83e3c1f299d4494d" providerId="LiveId" clId="{3DE76EEC-D3F6-4CE3-88DC-E651DAE0931B}" dt="2025-08-28T15:22:32.997" v="942" actId="114"/>
          <ac:spMkLst>
            <pc:docMk/>
            <pc:sldMk cId="2355968749" sldId="1956"/>
            <ac:spMk id="3" creationId="{D34F11DD-9F78-3257-7F48-428C37298C2A}"/>
          </ac:spMkLst>
        </pc:spChg>
      </pc:sldChg>
      <pc:sldChg chg="modSp mod modAnim">
        <pc:chgData name="Marzena Tkocz" userId="83e3c1f299d4494d" providerId="LiveId" clId="{3DE76EEC-D3F6-4CE3-88DC-E651DAE0931B}" dt="2025-09-02T16:06:33.777" v="1556" actId="255"/>
        <pc:sldMkLst>
          <pc:docMk/>
          <pc:sldMk cId="1812047771" sldId="1958"/>
        </pc:sldMkLst>
        <pc:spChg chg="mod">
          <ac:chgData name="Marzena Tkocz" userId="83e3c1f299d4494d" providerId="LiveId" clId="{3DE76EEC-D3F6-4CE3-88DC-E651DAE0931B}" dt="2025-09-02T15:54:16.615" v="1410" actId="20577"/>
          <ac:spMkLst>
            <pc:docMk/>
            <pc:sldMk cId="1812047771" sldId="1958"/>
            <ac:spMk id="7" creationId="{5B1DC35B-52FA-6BC1-B6E4-7498A27F3A0C}"/>
          </ac:spMkLst>
        </pc:spChg>
        <pc:spChg chg="mod">
          <ac:chgData name="Marzena Tkocz" userId="83e3c1f299d4494d" providerId="LiveId" clId="{3DE76EEC-D3F6-4CE3-88DC-E651DAE0931B}" dt="2025-09-02T15:54:30.007" v="1411" actId="20577"/>
          <ac:spMkLst>
            <pc:docMk/>
            <pc:sldMk cId="1812047771" sldId="1958"/>
            <ac:spMk id="12" creationId="{6A327660-F731-2A2B-D800-00022DE7AE71}"/>
          </ac:spMkLst>
        </pc:spChg>
        <pc:spChg chg="mod">
          <ac:chgData name="Marzena Tkocz" userId="83e3c1f299d4494d" providerId="LiveId" clId="{3DE76EEC-D3F6-4CE3-88DC-E651DAE0931B}" dt="2025-09-02T15:53:57.460" v="1409" actId="20577"/>
          <ac:spMkLst>
            <pc:docMk/>
            <pc:sldMk cId="1812047771" sldId="1958"/>
            <ac:spMk id="13" creationId="{386507FD-DC50-02A9-C1A7-41819501C309}"/>
          </ac:spMkLst>
        </pc:spChg>
        <pc:spChg chg="mod">
          <ac:chgData name="Marzena Tkocz" userId="83e3c1f299d4494d" providerId="LiveId" clId="{3DE76EEC-D3F6-4CE3-88DC-E651DAE0931B}" dt="2025-09-02T15:54:45.264" v="1432" actId="20577"/>
          <ac:spMkLst>
            <pc:docMk/>
            <pc:sldMk cId="1812047771" sldId="1958"/>
            <ac:spMk id="16" creationId="{DAD83D96-5775-8608-ED3F-734BE7370A91}"/>
          </ac:spMkLst>
        </pc:spChg>
        <pc:spChg chg="mod">
          <ac:chgData name="Marzena Tkocz" userId="83e3c1f299d4494d" providerId="LiveId" clId="{3DE76EEC-D3F6-4CE3-88DC-E651DAE0931B}" dt="2025-09-02T16:06:33.777" v="1556" actId="255"/>
          <ac:spMkLst>
            <pc:docMk/>
            <pc:sldMk cId="1812047771" sldId="1958"/>
            <ac:spMk id="18" creationId="{A115C738-BB9C-C1F5-131A-F7F4B4A14C8B}"/>
          </ac:spMkLst>
        </pc:spChg>
      </pc:sldChg>
      <pc:sldChg chg="modSp mod">
        <pc:chgData name="Marzena Tkocz" userId="83e3c1f299d4494d" providerId="LiveId" clId="{3DE76EEC-D3F6-4CE3-88DC-E651DAE0931B}" dt="2025-09-02T16:09:03.165" v="1572" actId="20577"/>
        <pc:sldMkLst>
          <pc:docMk/>
          <pc:sldMk cId="4265664926" sldId="1962"/>
        </pc:sldMkLst>
        <pc:spChg chg="mod">
          <ac:chgData name="Marzena Tkocz" userId="83e3c1f299d4494d" providerId="LiveId" clId="{3DE76EEC-D3F6-4CE3-88DC-E651DAE0931B}" dt="2025-09-02T16:09:03.165" v="1572" actId="20577"/>
          <ac:spMkLst>
            <pc:docMk/>
            <pc:sldMk cId="4265664926" sldId="1962"/>
            <ac:spMk id="3" creationId="{F7BDF8CF-1EE0-F4E2-74D0-59F61A7E6CA3}"/>
          </ac:spMkLst>
        </pc:spChg>
      </pc:sldChg>
      <pc:sldChg chg="modSp del mod">
        <pc:chgData name="Marzena Tkocz" userId="83e3c1f299d4494d" providerId="LiveId" clId="{3DE76EEC-D3F6-4CE3-88DC-E651DAE0931B}" dt="2025-08-29T14:05:47.909" v="996" actId="2696"/>
        <pc:sldMkLst>
          <pc:docMk/>
          <pc:sldMk cId="3395910032" sldId="1964"/>
        </pc:sldMkLst>
      </pc:sldChg>
      <pc:sldChg chg="modSp mod">
        <pc:chgData name="Marzena Tkocz" userId="83e3c1f299d4494d" providerId="LiveId" clId="{3DE76EEC-D3F6-4CE3-88DC-E651DAE0931B}" dt="2025-08-28T15:26:06.221" v="981" actId="14100"/>
        <pc:sldMkLst>
          <pc:docMk/>
          <pc:sldMk cId="131965427" sldId="1967"/>
        </pc:sldMkLst>
        <pc:spChg chg="mod">
          <ac:chgData name="Marzena Tkocz" userId="83e3c1f299d4494d" providerId="LiveId" clId="{3DE76EEC-D3F6-4CE3-88DC-E651DAE0931B}" dt="2025-08-28T15:26:06.221" v="981" actId="14100"/>
          <ac:spMkLst>
            <pc:docMk/>
            <pc:sldMk cId="131965427" sldId="1967"/>
            <ac:spMk id="3" creationId="{94DC1FF3-C0B2-4260-D00E-75A1049B5EC7}"/>
          </ac:spMkLst>
        </pc:spChg>
      </pc:sldChg>
      <pc:sldChg chg="modSp add del mod">
        <pc:chgData name="Marzena Tkocz" userId="83e3c1f299d4494d" providerId="LiveId" clId="{3DE76EEC-D3F6-4CE3-88DC-E651DAE0931B}" dt="2025-08-29T14:33:02.217" v="1353" actId="2696"/>
        <pc:sldMkLst>
          <pc:docMk/>
          <pc:sldMk cId="2337322588" sldId="1976"/>
        </pc:sldMkLst>
      </pc:sldChg>
      <pc:sldChg chg="del">
        <pc:chgData name="Marzena Tkocz" userId="83e3c1f299d4494d" providerId="LiveId" clId="{3DE76EEC-D3F6-4CE3-88DC-E651DAE0931B}" dt="2025-08-29T14:06:57.983" v="1006" actId="2696"/>
        <pc:sldMkLst>
          <pc:docMk/>
          <pc:sldMk cId="1594041247" sldId="1978"/>
        </pc:sldMkLst>
      </pc:sldChg>
      <pc:sldChg chg="modSp del mod">
        <pc:chgData name="Marzena Tkocz" userId="83e3c1f299d4494d" providerId="LiveId" clId="{3DE76EEC-D3F6-4CE3-88DC-E651DAE0931B}" dt="2025-08-29T14:07:07.289" v="1008" actId="47"/>
        <pc:sldMkLst>
          <pc:docMk/>
          <pc:sldMk cId="951680201" sldId="1979"/>
        </pc:sldMkLst>
      </pc:sldChg>
      <pc:sldChg chg="del">
        <pc:chgData name="Marzena Tkocz" userId="83e3c1f299d4494d" providerId="LiveId" clId="{3DE76EEC-D3F6-4CE3-88DC-E651DAE0931B}" dt="2025-08-29T14:14:47.084" v="1084" actId="2696"/>
        <pc:sldMkLst>
          <pc:docMk/>
          <pc:sldMk cId="2817360084" sldId="1980"/>
        </pc:sldMkLst>
      </pc:sldChg>
      <pc:sldChg chg="modSp del mod">
        <pc:chgData name="Marzena Tkocz" userId="83e3c1f299d4494d" providerId="LiveId" clId="{3DE76EEC-D3F6-4CE3-88DC-E651DAE0931B}" dt="2025-08-29T14:17:41.820" v="1174" actId="2696"/>
        <pc:sldMkLst>
          <pc:docMk/>
          <pc:sldMk cId="742559259" sldId="1981"/>
        </pc:sldMkLst>
      </pc:sldChg>
      <pc:sldChg chg="add">
        <pc:chgData name="Marzena Tkocz" userId="83e3c1f299d4494d" providerId="LiveId" clId="{3DE76EEC-D3F6-4CE3-88DC-E651DAE0931B}" dt="2025-08-29T14:17:48.756" v="1175"/>
        <pc:sldMkLst>
          <pc:docMk/>
          <pc:sldMk cId="2317759599" sldId="1981"/>
        </pc:sldMkLst>
      </pc:sldChg>
      <pc:sldChg chg="modSp del mod">
        <pc:chgData name="Marzena Tkocz" userId="83e3c1f299d4494d" providerId="LiveId" clId="{3DE76EEC-D3F6-4CE3-88DC-E651DAE0931B}" dt="2025-08-29T14:18:26.210" v="1177" actId="2696"/>
        <pc:sldMkLst>
          <pc:docMk/>
          <pc:sldMk cId="4170189012" sldId="1982"/>
        </pc:sldMkLst>
      </pc:sldChg>
      <pc:sldChg chg="del">
        <pc:chgData name="Marzena Tkocz" userId="83e3c1f299d4494d" providerId="LiveId" clId="{3DE76EEC-D3F6-4CE3-88DC-E651DAE0931B}" dt="2025-08-28T14:44:37.873" v="217" actId="2696"/>
        <pc:sldMkLst>
          <pc:docMk/>
          <pc:sldMk cId="250835134" sldId="1984"/>
        </pc:sldMkLst>
      </pc:sldChg>
      <pc:sldChg chg="del">
        <pc:chgData name="Marzena Tkocz" userId="83e3c1f299d4494d" providerId="LiveId" clId="{3DE76EEC-D3F6-4CE3-88DC-E651DAE0931B}" dt="2025-08-28T14:44:29.098" v="216" actId="2696"/>
        <pc:sldMkLst>
          <pc:docMk/>
          <pc:sldMk cId="860431565" sldId="1985"/>
        </pc:sldMkLst>
      </pc:sldChg>
      <pc:sldChg chg="modSp">
        <pc:chgData name="Marzena Tkocz" userId="83e3c1f299d4494d" providerId="LiveId" clId="{3DE76EEC-D3F6-4CE3-88DC-E651DAE0931B}" dt="2025-09-02T15:53:24.869" v="1401" actId="20577"/>
        <pc:sldMkLst>
          <pc:docMk/>
          <pc:sldMk cId="3851500620" sldId="1988"/>
        </pc:sldMkLst>
        <pc:graphicFrameChg chg="mod">
          <ac:chgData name="Marzena Tkocz" userId="83e3c1f299d4494d" providerId="LiveId" clId="{3DE76EEC-D3F6-4CE3-88DC-E651DAE0931B}" dt="2025-09-02T15:53:24.869" v="1401" actId="20577"/>
          <ac:graphicFrameMkLst>
            <pc:docMk/>
            <pc:sldMk cId="3851500620" sldId="1988"/>
            <ac:graphicFrameMk id="6" creationId="{18F5C247-D11C-858D-D657-C6341D0716D0}"/>
          </ac:graphicFrameMkLst>
        </pc:graphicFrameChg>
      </pc:sldChg>
      <pc:sldChg chg="del">
        <pc:chgData name="Marzena Tkocz" userId="83e3c1f299d4494d" providerId="LiveId" clId="{3DE76EEC-D3F6-4CE3-88DC-E651DAE0931B}" dt="2025-08-28T14:32:01.751" v="79" actId="2696"/>
        <pc:sldMkLst>
          <pc:docMk/>
          <pc:sldMk cId="547008820" sldId="1989"/>
        </pc:sldMkLst>
      </pc:sldChg>
      <pc:sldChg chg="delSp modSp del mod delAnim">
        <pc:chgData name="Marzena Tkocz" userId="83e3c1f299d4494d" providerId="LiveId" clId="{3DE76EEC-D3F6-4CE3-88DC-E651DAE0931B}" dt="2025-08-29T14:28:15.212" v="1207" actId="2696"/>
        <pc:sldMkLst>
          <pc:docMk/>
          <pc:sldMk cId="1006385602" sldId="1996"/>
        </pc:sldMkLst>
      </pc:sldChg>
      <pc:sldChg chg="add">
        <pc:chgData name="Marzena Tkocz" userId="83e3c1f299d4494d" providerId="LiveId" clId="{3DE76EEC-D3F6-4CE3-88DC-E651DAE0931B}" dt="2025-08-29T14:28:20.403" v="1208"/>
        <pc:sldMkLst>
          <pc:docMk/>
          <pc:sldMk cId="2403392145" sldId="1996"/>
        </pc:sldMkLst>
      </pc:sldChg>
      <pc:sldChg chg="del">
        <pc:chgData name="Marzena Tkocz" userId="83e3c1f299d4494d" providerId="LiveId" clId="{3DE76EEC-D3F6-4CE3-88DC-E651DAE0931B}" dt="2025-08-28T14:31:05.660" v="69" actId="2696"/>
        <pc:sldMkLst>
          <pc:docMk/>
          <pc:sldMk cId="3306849165" sldId="2005"/>
        </pc:sldMkLst>
      </pc:sldChg>
      <pc:sldChg chg="del">
        <pc:chgData name="Marzena Tkocz" userId="83e3c1f299d4494d" providerId="LiveId" clId="{3DE76EEC-D3F6-4CE3-88DC-E651DAE0931B}" dt="2025-08-28T14:30:38.934" v="65" actId="2696"/>
        <pc:sldMkLst>
          <pc:docMk/>
          <pc:sldMk cId="988971739" sldId="2006"/>
        </pc:sldMkLst>
      </pc:sldChg>
      <pc:sldChg chg="del">
        <pc:chgData name="Marzena Tkocz" userId="83e3c1f299d4494d" providerId="LiveId" clId="{3DE76EEC-D3F6-4CE3-88DC-E651DAE0931B}" dt="2025-08-28T14:30:15.866" v="59" actId="2696"/>
        <pc:sldMkLst>
          <pc:docMk/>
          <pc:sldMk cId="2941993108" sldId="2009"/>
        </pc:sldMkLst>
      </pc:sldChg>
      <pc:sldChg chg="del">
        <pc:chgData name="Marzena Tkocz" userId="83e3c1f299d4494d" providerId="LiveId" clId="{3DE76EEC-D3F6-4CE3-88DC-E651DAE0931B}" dt="2025-08-28T14:32:54.764" v="95" actId="2696"/>
        <pc:sldMkLst>
          <pc:docMk/>
          <pc:sldMk cId="2318558966" sldId="2016"/>
        </pc:sldMkLst>
      </pc:sldChg>
      <pc:sldChg chg="modSp mod modAnim">
        <pc:chgData name="Marzena Tkocz" userId="83e3c1f299d4494d" providerId="LiveId" clId="{3DE76EEC-D3F6-4CE3-88DC-E651DAE0931B}" dt="2025-09-02T15:52:30.032" v="1400"/>
        <pc:sldMkLst>
          <pc:docMk/>
          <pc:sldMk cId="694039488" sldId="2021"/>
        </pc:sldMkLst>
        <pc:spChg chg="mod">
          <ac:chgData name="Marzena Tkocz" userId="83e3c1f299d4494d" providerId="LiveId" clId="{3DE76EEC-D3F6-4CE3-88DC-E651DAE0931B}" dt="2025-09-02T15:51:45.488" v="1395" actId="1076"/>
          <ac:spMkLst>
            <pc:docMk/>
            <pc:sldMk cId="694039488" sldId="2021"/>
            <ac:spMk id="7" creationId="{B7E9AFC9-7BC6-8E6B-6526-B0B1A12E4861}"/>
          </ac:spMkLst>
        </pc:spChg>
        <pc:spChg chg="mod">
          <ac:chgData name="Marzena Tkocz" userId="83e3c1f299d4494d" providerId="LiveId" clId="{3DE76EEC-D3F6-4CE3-88DC-E651DAE0931B}" dt="2025-09-02T15:52:03.310" v="1397" actId="14100"/>
          <ac:spMkLst>
            <pc:docMk/>
            <pc:sldMk cId="694039488" sldId="2021"/>
            <ac:spMk id="14" creationId="{A678F02C-3EF4-CF0E-2783-62397639D94B}"/>
          </ac:spMkLst>
        </pc:spChg>
        <pc:spChg chg="mod">
          <ac:chgData name="Marzena Tkocz" userId="83e3c1f299d4494d" providerId="LiveId" clId="{3DE76EEC-D3F6-4CE3-88DC-E651DAE0931B}" dt="2025-08-28T15:24:43.371" v="945" actId="21"/>
          <ac:spMkLst>
            <pc:docMk/>
            <pc:sldMk cId="694039488" sldId="2021"/>
            <ac:spMk id="15" creationId="{095BEE61-C5C8-5336-9397-7E660E1929E4}"/>
          </ac:spMkLst>
        </pc:spChg>
        <pc:spChg chg="mod">
          <ac:chgData name="Marzena Tkocz" userId="83e3c1f299d4494d" providerId="LiveId" clId="{3DE76EEC-D3F6-4CE3-88DC-E651DAE0931B}" dt="2025-08-28T15:24:48.409" v="946" actId="21"/>
          <ac:spMkLst>
            <pc:docMk/>
            <pc:sldMk cId="694039488" sldId="2021"/>
            <ac:spMk id="16" creationId="{A5CA6CA4-6AC7-6471-C0B7-B1088AE67732}"/>
          </ac:spMkLst>
        </pc:spChg>
        <pc:spChg chg="mod">
          <ac:chgData name="Marzena Tkocz" userId="83e3c1f299d4494d" providerId="LiveId" clId="{3DE76EEC-D3F6-4CE3-88DC-E651DAE0931B}" dt="2025-08-28T15:24:57.888" v="947" actId="21"/>
          <ac:spMkLst>
            <pc:docMk/>
            <pc:sldMk cId="694039488" sldId="2021"/>
            <ac:spMk id="17" creationId="{9DE18197-B02F-E853-82EA-C26B8C4CF734}"/>
          </ac:spMkLst>
        </pc:spChg>
        <pc:picChg chg="mod">
          <ac:chgData name="Marzena Tkocz" userId="83e3c1f299d4494d" providerId="LiveId" clId="{3DE76EEC-D3F6-4CE3-88DC-E651DAE0931B}" dt="2025-09-02T15:51:40.319" v="1394" actId="1076"/>
          <ac:picMkLst>
            <pc:docMk/>
            <pc:sldMk cId="694039488" sldId="2021"/>
            <ac:picMk id="6" creationId="{8E84A1B2-C030-6136-E7DB-AB027170E1DD}"/>
          </ac:picMkLst>
        </pc:picChg>
      </pc:sldChg>
      <pc:sldChg chg="del">
        <pc:chgData name="Marzena Tkocz" userId="83e3c1f299d4494d" providerId="LiveId" clId="{3DE76EEC-D3F6-4CE3-88DC-E651DAE0931B}" dt="2025-08-28T14:32:53.151" v="94" actId="2696"/>
        <pc:sldMkLst>
          <pc:docMk/>
          <pc:sldMk cId="3708659360" sldId="2022"/>
        </pc:sldMkLst>
      </pc:sldChg>
      <pc:sldChg chg="del">
        <pc:chgData name="Marzena Tkocz" userId="83e3c1f299d4494d" providerId="LiveId" clId="{3DE76EEC-D3F6-4CE3-88DC-E651DAE0931B}" dt="2025-08-28T14:32:57.335" v="96" actId="2696"/>
        <pc:sldMkLst>
          <pc:docMk/>
          <pc:sldMk cId="23368608" sldId="2024"/>
        </pc:sldMkLst>
      </pc:sldChg>
      <pc:sldChg chg="del">
        <pc:chgData name="Marzena Tkocz" userId="83e3c1f299d4494d" providerId="LiveId" clId="{3DE76EEC-D3F6-4CE3-88DC-E651DAE0931B}" dt="2025-08-28T14:33:02.289" v="98" actId="2696"/>
        <pc:sldMkLst>
          <pc:docMk/>
          <pc:sldMk cId="2982247429" sldId="2027"/>
        </pc:sldMkLst>
      </pc:sldChg>
      <pc:sldChg chg="del">
        <pc:chgData name="Marzena Tkocz" userId="83e3c1f299d4494d" providerId="LiveId" clId="{3DE76EEC-D3F6-4CE3-88DC-E651DAE0931B}" dt="2025-08-28T14:33:05.227" v="99" actId="2696"/>
        <pc:sldMkLst>
          <pc:docMk/>
          <pc:sldMk cId="1985397702" sldId="2028"/>
        </pc:sldMkLst>
      </pc:sldChg>
      <pc:sldChg chg="del">
        <pc:chgData name="Marzena Tkocz" userId="83e3c1f299d4494d" providerId="LiveId" clId="{3DE76EEC-D3F6-4CE3-88DC-E651DAE0931B}" dt="2025-08-28T14:32:59.652" v="97" actId="2696"/>
        <pc:sldMkLst>
          <pc:docMk/>
          <pc:sldMk cId="2310779500" sldId="2029"/>
        </pc:sldMkLst>
      </pc:sldChg>
      <pc:sldChg chg="del">
        <pc:chgData name="Marzena Tkocz" userId="83e3c1f299d4494d" providerId="LiveId" clId="{3DE76EEC-D3F6-4CE3-88DC-E651DAE0931B}" dt="2025-08-28T14:30:34.893" v="63" actId="2696"/>
        <pc:sldMkLst>
          <pc:docMk/>
          <pc:sldMk cId="3791186558" sldId="2030"/>
        </pc:sldMkLst>
      </pc:sldChg>
      <pc:sldChg chg="del">
        <pc:chgData name="Marzena Tkocz" userId="83e3c1f299d4494d" providerId="LiveId" clId="{3DE76EEC-D3F6-4CE3-88DC-E651DAE0931B}" dt="2025-08-28T14:30:42.214" v="66" actId="2696"/>
        <pc:sldMkLst>
          <pc:docMk/>
          <pc:sldMk cId="2851810785" sldId="2031"/>
        </pc:sldMkLst>
      </pc:sldChg>
      <pc:sldChg chg="addSp delSp modSp mod modAnim">
        <pc:chgData name="Marzena Tkocz" userId="83e3c1f299d4494d" providerId="LiveId" clId="{3DE76EEC-D3F6-4CE3-88DC-E651DAE0931B}" dt="2025-09-02T16:05:57.281" v="1545" actId="20577"/>
        <pc:sldMkLst>
          <pc:docMk/>
          <pc:sldMk cId="696749768" sldId="2032"/>
        </pc:sldMkLst>
        <pc:spChg chg="mod">
          <ac:chgData name="Marzena Tkocz" userId="83e3c1f299d4494d" providerId="LiveId" clId="{3DE76EEC-D3F6-4CE3-88DC-E651DAE0931B}" dt="2025-09-02T16:02:40.003" v="1482" actId="20577"/>
          <ac:spMkLst>
            <pc:docMk/>
            <pc:sldMk cId="696749768" sldId="2032"/>
            <ac:spMk id="2" creationId="{0AD0DBA2-3093-9668-9384-7E861537BF19}"/>
          </ac:spMkLst>
        </pc:spChg>
        <pc:spChg chg="mod">
          <ac:chgData name="Marzena Tkocz" userId="83e3c1f299d4494d" providerId="LiveId" clId="{3DE76EEC-D3F6-4CE3-88DC-E651DAE0931B}" dt="2025-09-02T16:03:03.228" v="1489" actId="1076"/>
          <ac:spMkLst>
            <pc:docMk/>
            <pc:sldMk cId="696749768" sldId="2032"/>
            <ac:spMk id="5" creationId="{BB8DD3B6-6E5E-A72D-5FD4-A0F4F563FDAA}"/>
          </ac:spMkLst>
        </pc:spChg>
        <pc:spChg chg="mod">
          <ac:chgData name="Marzena Tkocz" userId="83e3c1f299d4494d" providerId="LiveId" clId="{3DE76EEC-D3F6-4CE3-88DC-E651DAE0931B}" dt="2025-09-02T16:03:07.940" v="1491" actId="1076"/>
          <ac:spMkLst>
            <pc:docMk/>
            <pc:sldMk cId="696749768" sldId="2032"/>
            <ac:spMk id="6" creationId="{00069DE5-B527-CC68-F430-931E54BCF0B6}"/>
          </ac:spMkLst>
        </pc:spChg>
        <pc:spChg chg="mod">
          <ac:chgData name="Marzena Tkocz" userId="83e3c1f299d4494d" providerId="LiveId" clId="{3DE76EEC-D3F6-4CE3-88DC-E651DAE0931B}" dt="2025-09-02T16:03:05.708" v="1490" actId="1076"/>
          <ac:spMkLst>
            <pc:docMk/>
            <pc:sldMk cId="696749768" sldId="2032"/>
            <ac:spMk id="7" creationId="{CE32EEFA-56AB-059E-C3D3-06FC4803FD02}"/>
          </ac:spMkLst>
        </pc:spChg>
        <pc:spChg chg="add del">
          <ac:chgData name="Marzena Tkocz" userId="83e3c1f299d4494d" providerId="LiveId" clId="{3DE76EEC-D3F6-4CE3-88DC-E651DAE0931B}" dt="2025-09-02T16:01:59.946" v="1453" actId="22"/>
          <ac:spMkLst>
            <pc:docMk/>
            <pc:sldMk cId="696749768" sldId="2032"/>
            <ac:spMk id="8" creationId="{F7C2C18C-88FF-07BF-D706-1FD2F58504AB}"/>
          </ac:spMkLst>
        </pc:spChg>
        <pc:spChg chg="mod">
          <ac:chgData name="Marzena Tkocz" userId="83e3c1f299d4494d" providerId="LiveId" clId="{3DE76EEC-D3F6-4CE3-88DC-E651DAE0931B}" dt="2025-09-02T16:02:54.002" v="1486" actId="1076"/>
          <ac:spMkLst>
            <pc:docMk/>
            <pc:sldMk cId="696749768" sldId="2032"/>
            <ac:spMk id="10" creationId="{66C9F2A0-1577-2484-11BA-D67C4186D0FA}"/>
          </ac:spMkLst>
        </pc:spChg>
        <pc:spChg chg="mod">
          <ac:chgData name="Marzena Tkocz" userId="83e3c1f299d4494d" providerId="LiveId" clId="{3DE76EEC-D3F6-4CE3-88DC-E651DAE0931B}" dt="2025-09-02T16:02:56.770" v="1487" actId="1076"/>
          <ac:spMkLst>
            <pc:docMk/>
            <pc:sldMk cId="696749768" sldId="2032"/>
            <ac:spMk id="11" creationId="{BAB0F8AD-E1DA-2B60-8260-AD1A317CB6C6}"/>
          </ac:spMkLst>
        </pc:spChg>
        <pc:spChg chg="mod">
          <ac:chgData name="Marzena Tkocz" userId="83e3c1f299d4494d" providerId="LiveId" clId="{3DE76EEC-D3F6-4CE3-88DC-E651DAE0931B}" dt="2025-09-02T16:02:43.486" v="1483" actId="1076"/>
          <ac:spMkLst>
            <pc:docMk/>
            <pc:sldMk cId="696749768" sldId="2032"/>
            <ac:spMk id="12" creationId="{20B1C66A-178E-2E1D-F0D8-E8BA7CE3EF81}"/>
          </ac:spMkLst>
        </pc:spChg>
        <pc:spChg chg="mod">
          <ac:chgData name="Marzena Tkocz" userId="83e3c1f299d4494d" providerId="LiveId" clId="{3DE76EEC-D3F6-4CE3-88DC-E651DAE0931B}" dt="2025-09-02T16:02:59.287" v="1488" actId="1076"/>
          <ac:spMkLst>
            <pc:docMk/>
            <pc:sldMk cId="696749768" sldId="2032"/>
            <ac:spMk id="13" creationId="{CCAA5D37-B257-A264-8916-51A04C215E19}"/>
          </ac:spMkLst>
        </pc:spChg>
        <pc:spChg chg="mod">
          <ac:chgData name="Marzena Tkocz" userId="83e3c1f299d4494d" providerId="LiveId" clId="{3DE76EEC-D3F6-4CE3-88DC-E651DAE0931B}" dt="2025-09-02T16:02:35.033" v="1472" actId="1076"/>
          <ac:spMkLst>
            <pc:docMk/>
            <pc:sldMk cId="696749768" sldId="2032"/>
            <ac:spMk id="14" creationId="{F69DD1E6-261D-0C30-F1B0-ADB57F266307}"/>
          </ac:spMkLst>
        </pc:spChg>
        <pc:spChg chg="add mod">
          <ac:chgData name="Marzena Tkocz" userId="83e3c1f299d4494d" providerId="LiveId" clId="{3DE76EEC-D3F6-4CE3-88DC-E651DAE0931B}" dt="2025-09-02T16:05:57.281" v="1545" actId="20577"/>
          <ac:spMkLst>
            <pc:docMk/>
            <pc:sldMk cId="696749768" sldId="2032"/>
            <ac:spMk id="15" creationId="{A4DE1CA9-8386-512C-3534-CAA9C87672F7}"/>
          </ac:spMkLst>
        </pc:spChg>
        <pc:spChg chg="mod">
          <ac:chgData name="Marzena Tkocz" userId="83e3c1f299d4494d" providerId="LiveId" clId="{3DE76EEC-D3F6-4CE3-88DC-E651DAE0931B}" dt="2025-09-02T16:02:47.153" v="1484" actId="1076"/>
          <ac:spMkLst>
            <pc:docMk/>
            <pc:sldMk cId="696749768" sldId="2032"/>
            <ac:spMk id="16" creationId="{446AB2F0-BA48-80D1-1429-7EF65BBE90BC}"/>
          </ac:spMkLst>
        </pc:spChg>
      </pc:sldChg>
      <pc:sldChg chg="delSp modSp mod delAnim">
        <pc:chgData name="Marzena Tkocz" userId="83e3c1f299d4494d" providerId="LiveId" clId="{3DE76EEC-D3F6-4CE3-88DC-E651DAE0931B}" dt="2025-09-02T16:07:24.608" v="1559" actId="21"/>
        <pc:sldMkLst>
          <pc:docMk/>
          <pc:sldMk cId="1685112254" sldId="2034"/>
        </pc:sldMkLst>
        <pc:spChg chg="mod">
          <ac:chgData name="Marzena Tkocz" userId="83e3c1f299d4494d" providerId="LiveId" clId="{3DE76EEC-D3F6-4CE3-88DC-E651DAE0931B}" dt="2025-09-02T16:07:03.049" v="1558" actId="1076"/>
          <ac:spMkLst>
            <pc:docMk/>
            <pc:sldMk cId="1685112254" sldId="2034"/>
            <ac:spMk id="7" creationId="{C87AE614-B73C-9849-A789-3249D0EBB9DE}"/>
          </ac:spMkLst>
        </pc:spChg>
        <pc:spChg chg="del mod">
          <ac:chgData name="Marzena Tkocz" userId="83e3c1f299d4494d" providerId="LiveId" clId="{3DE76EEC-D3F6-4CE3-88DC-E651DAE0931B}" dt="2025-09-02T16:07:24.608" v="1559" actId="21"/>
          <ac:spMkLst>
            <pc:docMk/>
            <pc:sldMk cId="1685112254" sldId="2034"/>
            <ac:spMk id="12" creationId="{1D2F925C-5DD0-2804-00C0-A9B6E3FE6B21}"/>
          </ac:spMkLst>
        </pc:spChg>
        <pc:graphicFrameChg chg="modGraphic">
          <ac:chgData name="Marzena Tkocz" userId="83e3c1f299d4494d" providerId="LiveId" clId="{3DE76EEC-D3F6-4CE3-88DC-E651DAE0931B}" dt="2025-09-02T16:06:54.913" v="1557" actId="14734"/>
          <ac:graphicFrameMkLst>
            <pc:docMk/>
            <pc:sldMk cId="1685112254" sldId="2034"/>
            <ac:graphicFrameMk id="6" creationId="{12C24327-F3BA-A1DE-ADC7-45016BA811F1}"/>
          </ac:graphicFrameMkLst>
        </pc:graphicFrameChg>
      </pc:sldChg>
      <pc:sldChg chg="del">
        <pc:chgData name="Marzena Tkocz" userId="83e3c1f299d4494d" providerId="LiveId" clId="{3DE76EEC-D3F6-4CE3-88DC-E651DAE0931B}" dt="2025-08-28T14:30:52.830" v="67" actId="2696"/>
        <pc:sldMkLst>
          <pc:docMk/>
          <pc:sldMk cId="4253309242" sldId="2036"/>
        </pc:sldMkLst>
      </pc:sldChg>
      <pc:sldChg chg="del">
        <pc:chgData name="Marzena Tkocz" userId="83e3c1f299d4494d" providerId="LiveId" clId="{3DE76EEC-D3F6-4CE3-88DC-E651DAE0931B}" dt="2025-08-28T14:30:55.376" v="68" actId="2696"/>
        <pc:sldMkLst>
          <pc:docMk/>
          <pc:sldMk cId="4262556889" sldId="2041"/>
        </pc:sldMkLst>
      </pc:sldChg>
      <pc:sldChg chg="del">
        <pc:chgData name="Marzena Tkocz" userId="83e3c1f299d4494d" providerId="LiveId" clId="{3DE76EEC-D3F6-4CE3-88DC-E651DAE0931B}" dt="2025-08-28T14:31:07.613" v="70" actId="2696"/>
        <pc:sldMkLst>
          <pc:docMk/>
          <pc:sldMk cId="1283378893" sldId="2044"/>
        </pc:sldMkLst>
      </pc:sldChg>
      <pc:sldChg chg="del">
        <pc:chgData name="Marzena Tkocz" userId="83e3c1f299d4494d" providerId="LiveId" clId="{3DE76EEC-D3F6-4CE3-88DC-E651DAE0931B}" dt="2025-08-28T14:31:19.423" v="71" actId="2696"/>
        <pc:sldMkLst>
          <pc:docMk/>
          <pc:sldMk cId="3652006037" sldId="2046"/>
        </pc:sldMkLst>
      </pc:sldChg>
      <pc:sldChg chg="del">
        <pc:chgData name="Marzena Tkocz" userId="83e3c1f299d4494d" providerId="LiveId" clId="{3DE76EEC-D3F6-4CE3-88DC-E651DAE0931B}" dt="2025-08-28T14:31:21.564" v="72" actId="2696"/>
        <pc:sldMkLst>
          <pc:docMk/>
          <pc:sldMk cId="3698968247" sldId="2048"/>
        </pc:sldMkLst>
      </pc:sldChg>
      <pc:sldChg chg="del">
        <pc:chgData name="Marzena Tkocz" userId="83e3c1f299d4494d" providerId="LiveId" clId="{3DE76EEC-D3F6-4CE3-88DC-E651DAE0931B}" dt="2025-08-28T14:44:40.207" v="218" actId="2696"/>
        <pc:sldMkLst>
          <pc:docMk/>
          <pc:sldMk cId="686006213" sldId="2052"/>
        </pc:sldMkLst>
      </pc:sldChg>
      <pc:sldChg chg="del">
        <pc:chgData name="Marzena Tkocz" userId="83e3c1f299d4494d" providerId="LiveId" clId="{3DE76EEC-D3F6-4CE3-88DC-E651DAE0931B}" dt="2025-08-28T14:44:49.928" v="220" actId="2696"/>
        <pc:sldMkLst>
          <pc:docMk/>
          <pc:sldMk cId="1802780190" sldId="2068"/>
        </pc:sldMkLst>
      </pc:sldChg>
      <pc:sldChg chg="modSp mod modAnim">
        <pc:chgData name="Marzena Tkocz" userId="83e3c1f299d4494d" providerId="LiveId" clId="{3DE76EEC-D3F6-4CE3-88DC-E651DAE0931B}" dt="2025-09-02T16:13:55.887" v="1670" actId="14100"/>
        <pc:sldMkLst>
          <pc:docMk/>
          <pc:sldMk cId="1349844698" sldId="2075"/>
        </pc:sldMkLst>
        <pc:spChg chg="mod">
          <ac:chgData name="Marzena Tkocz" userId="83e3c1f299d4494d" providerId="LiveId" clId="{3DE76EEC-D3F6-4CE3-88DC-E651DAE0931B}" dt="2025-09-02T16:13:15.209" v="1650" actId="20577"/>
          <ac:spMkLst>
            <pc:docMk/>
            <pc:sldMk cId="1349844698" sldId="2075"/>
            <ac:spMk id="6" creationId="{F635A834-8E47-9831-CBA8-1BA01BF78F13}"/>
          </ac:spMkLst>
        </pc:spChg>
        <pc:spChg chg="mod">
          <ac:chgData name="Marzena Tkocz" userId="83e3c1f299d4494d" providerId="LiveId" clId="{3DE76EEC-D3F6-4CE3-88DC-E651DAE0931B}" dt="2025-09-02T16:13:55.887" v="1670" actId="14100"/>
          <ac:spMkLst>
            <pc:docMk/>
            <pc:sldMk cId="1349844698" sldId="2075"/>
            <ac:spMk id="11" creationId="{ECED66A2-95D0-72A6-CEB8-B5F26D70F9ED}"/>
          </ac:spMkLst>
        </pc:spChg>
        <pc:grpChg chg="mod">
          <ac:chgData name="Marzena Tkocz" userId="83e3c1f299d4494d" providerId="LiveId" clId="{3DE76EEC-D3F6-4CE3-88DC-E651DAE0931B}" dt="2025-09-02T16:13:48.218" v="1669" actId="14100"/>
          <ac:grpSpMkLst>
            <pc:docMk/>
            <pc:sldMk cId="1349844698" sldId="2075"/>
            <ac:grpSpMk id="22" creationId="{ED564C03-865E-3982-5FFB-180529C01A58}"/>
          </ac:grpSpMkLst>
        </pc:grpChg>
      </pc:sldChg>
      <pc:sldChg chg="delSp modSp mod">
        <pc:chgData name="Marzena Tkocz" userId="83e3c1f299d4494d" providerId="LiveId" clId="{3DE76EEC-D3F6-4CE3-88DC-E651DAE0931B}" dt="2025-09-02T16:27:53.436" v="1845" actId="207"/>
        <pc:sldMkLst>
          <pc:docMk/>
          <pc:sldMk cId="587837444" sldId="2076"/>
        </pc:sldMkLst>
        <pc:spChg chg="mod">
          <ac:chgData name="Marzena Tkocz" userId="83e3c1f299d4494d" providerId="LiveId" clId="{3DE76EEC-D3F6-4CE3-88DC-E651DAE0931B}" dt="2025-08-29T14:08:59.131" v="1036" actId="122"/>
          <ac:spMkLst>
            <pc:docMk/>
            <pc:sldMk cId="587837444" sldId="2076"/>
            <ac:spMk id="2" creationId="{D928EB75-245A-F03F-21FB-5E48D8988333}"/>
          </ac:spMkLst>
        </pc:spChg>
        <pc:spChg chg="mod">
          <ac:chgData name="Marzena Tkocz" userId="83e3c1f299d4494d" providerId="LiveId" clId="{3DE76EEC-D3F6-4CE3-88DC-E651DAE0931B}" dt="2025-08-29T14:08:30.634" v="1029" actId="14100"/>
          <ac:spMkLst>
            <pc:docMk/>
            <pc:sldMk cId="587837444" sldId="2076"/>
            <ac:spMk id="7" creationId="{B6D49EF9-26A3-566C-817B-B963510C75AB}"/>
          </ac:spMkLst>
        </pc:spChg>
        <pc:graphicFrameChg chg="mod">
          <ac:chgData name="Marzena Tkocz" userId="83e3c1f299d4494d" providerId="LiveId" clId="{3DE76EEC-D3F6-4CE3-88DC-E651DAE0931B}" dt="2025-09-02T16:27:53.436" v="1845" actId="207"/>
          <ac:graphicFrameMkLst>
            <pc:docMk/>
            <pc:sldMk cId="587837444" sldId="2076"/>
            <ac:graphicFrameMk id="10" creationId="{B7DDFF5C-89A9-418D-486F-790BBBD74239}"/>
          </ac:graphicFrameMkLst>
        </pc:graphicFrameChg>
      </pc:sldChg>
      <pc:sldChg chg="del">
        <pc:chgData name="Marzena Tkocz" userId="83e3c1f299d4494d" providerId="LiveId" clId="{3DE76EEC-D3F6-4CE3-88DC-E651DAE0931B}" dt="2025-08-28T14:33:17.206" v="100" actId="2696"/>
        <pc:sldMkLst>
          <pc:docMk/>
          <pc:sldMk cId="1736015039" sldId="2092"/>
        </pc:sldMkLst>
      </pc:sldChg>
      <pc:sldChg chg="addSp delSp modSp del mod">
        <pc:chgData name="Marzena Tkocz" userId="83e3c1f299d4494d" providerId="LiveId" clId="{3DE76EEC-D3F6-4CE3-88DC-E651DAE0931B}" dt="2025-08-28T14:34:23.235" v="114" actId="2696"/>
        <pc:sldMkLst>
          <pc:docMk/>
          <pc:sldMk cId="703097349" sldId="2093"/>
        </pc:sldMkLst>
      </pc:sldChg>
      <pc:sldChg chg="delSp modSp del mod">
        <pc:chgData name="Marzena Tkocz" userId="83e3c1f299d4494d" providerId="LiveId" clId="{3DE76EEC-D3F6-4CE3-88DC-E651DAE0931B}" dt="2025-08-28T14:34:25.244" v="115" actId="2696"/>
        <pc:sldMkLst>
          <pc:docMk/>
          <pc:sldMk cId="4055858437" sldId="2094"/>
        </pc:sldMkLst>
      </pc:sldChg>
      <pc:sldChg chg="addSp delSp modSp mod delAnim">
        <pc:chgData name="Marzena Tkocz" userId="83e3c1f299d4494d" providerId="LiveId" clId="{3DE76EEC-D3F6-4CE3-88DC-E651DAE0931B}" dt="2025-09-02T16:28:25.521" v="1848" actId="14100"/>
        <pc:sldMkLst>
          <pc:docMk/>
          <pc:sldMk cId="37460699" sldId="2095"/>
        </pc:sldMkLst>
        <pc:spChg chg="mod">
          <ac:chgData name="Marzena Tkocz" userId="83e3c1f299d4494d" providerId="LiveId" clId="{3DE76EEC-D3F6-4CE3-88DC-E651DAE0931B}" dt="2025-08-29T14:09:28.309" v="1058" actId="14100"/>
          <ac:spMkLst>
            <pc:docMk/>
            <pc:sldMk cId="37460699" sldId="2095"/>
            <ac:spMk id="2" creationId="{39F88005-9004-EAB1-F9F9-0300CD11202D}"/>
          </ac:spMkLst>
        </pc:spChg>
        <pc:spChg chg="mod">
          <ac:chgData name="Marzena Tkocz" userId="83e3c1f299d4494d" providerId="LiveId" clId="{3DE76EEC-D3F6-4CE3-88DC-E651DAE0931B}" dt="2025-08-29T14:09:40.014" v="1060" actId="20577"/>
          <ac:spMkLst>
            <pc:docMk/>
            <pc:sldMk cId="37460699" sldId="2095"/>
            <ac:spMk id="11" creationId="{E58F7B67-0539-7156-EEB0-5ED52896D89A}"/>
          </ac:spMkLst>
        </pc:spChg>
        <pc:spChg chg="mod">
          <ac:chgData name="Marzena Tkocz" userId="83e3c1f299d4494d" providerId="LiveId" clId="{3DE76EEC-D3F6-4CE3-88DC-E651DAE0931B}" dt="2025-09-02T16:28:12.208" v="1847" actId="207"/>
          <ac:spMkLst>
            <pc:docMk/>
            <pc:sldMk cId="37460699" sldId="2095"/>
            <ac:spMk id="13" creationId="{F04DF78A-3471-E8DF-F48E-E2935180D269}"/>
          </ac:spMkLst>
        </pc:spChg>
        <pc:spChg chg="add mod">
          <ac:chgData name="Marzena Tkocz" userId="83e3c1f299d4494d" providerId="LiveId" clId="{3DE76EEC-D3F6-4CE3-88DC-E651DAE0931B}" dt="2025-09-02T16:28:25.521" v="1848" actId="14100"/>
          <ac:spMkLst>
            <pc:docMk/>
            <pc:sldMk cId="37460699" sldId="2095"/>
            <ac:spMk id="18" creationId="{F49F5083-E2AE-0DCC-9341-F79228984FEB}"/>
          </ac:spMkLst>
        </pc:spChg>
      </pc:sldChg>
      <pc:sldChg chg="del">
        <pc:chgData name="Marzena Tkocz" userId="83e3c1f299d4494d" providerId="LiveId" clId="{3DE76EEC-D3F6-4CE3-88DC-E651DAE0931B}" dt="2025-08-28T14:35:08.680" v="121" actId="2696"/>
        <pc:sldMkLst>
          <pc:docMk/>
          <pc:sldMk cId="2774604661" sldId="2097"/>
        </pc:sldMkLst>
      </pc:sldChg>
      <pc:sldChg chg="del">
        <pc:chgData name="Marzena Tkocz" userId="83e3c1f299d4494d" providerId="LiveId" clId="{3DE76EEC-D3F6-4CE3-88DC-E651DAE0931B}" dt="2025-08-28T14:41:45.120" v="176" actId="2696"/>
        <pc:sldMkLst>
          <pc:docMk/>
          <pc:sldMk cId="263874343" sldId="2099"/>
        </pc:sldMkLst>
      </pc:sldChg>
      <pc:sldChg chg="del">
        <pc:chgData name="Marzena Tkocz" userId="83e3c1f299d4494d" providerId="LiveId" clId="{3DE76EEC-D3F6-4CE3-88DC-E651DAE0931B}" dt="2025-08-28T14:41:48.136" v="177" actId="2696"/>
        <pc:sldMkLst>
          <pc:docMk/>
          <pc:sldMk cId="590801794" sldId="2101"/>
        </pc:sldMkLst>
      </pc:sldChg>
      <pc:sldChg chg="del">
        <pc:chgData name="Marzena Tkocz" userId="83e3c1f299d4494d" providerId="LiveId" clId="{3DE76EEC-D3F6-4CE3-88DC-E651DAE0931B}" dt="2025-08-28T14:41:50.328" v="178" actId="2696"/>
        <pc:sldMkLst>
          <pc:docMk/>
          <pc:sldMk cId="959171673" sldId="2107"/>
        </pc:sldMkLst>
      </pc:sldChg>
      <pc:sldChg chg="del">
        <pc:chgData name="Marzena Tkocz" userId="83e3c1f299d4494d" providerId="LiveId" clId="{3DE76EEC-D3F6-4CE3-88DC-E651DAE0931B}" dt="2025-08-28T14:32:10.582" v="80" actId="2696"/>
        <pc:sldMkLst>
          <pc:docMk/>
          <pc:sldMk cId="570418085" sldId="2114"/>
        </pc:sldMkLst>
      </pc:sldChg>
      <pc:sldChg chg="del">
        <pc:chgData name="Marzena Tkocz" userId="83e3c1f299d4494d" providerId="LiveId" clId="{3DE76EEC-D3F6-4CE3-88DC-E651DAE0931B}" dt="2025-08-28T14:32:12.522" v="81" actId="2696"/>
        <pc:sldMkLst>
          <pc:docMk/>
          <pc:sldMk cId="4023691040" sldId="2120"/>
        </pc:sldMkLst>
      </pc:sldChg>
      <pc:sldChg chg="del">
        <pc:chgData name="Marzena Tkocz" userId="83e3c1f299d4494d" providerId="LiveId" clId="{3DE76EEC-D3F6-4CE3-88DC-E651DAE0931B}" dt="2025-08-28T14:32:16.622" v="83" actId="2696"/>
        <pc:sldMkLst>
          <pc:docMk/>
          <pc:sldMk cId="342733917" sldId="2123"/>
        </pc:sldMkLst>
      </pc:sldChg>
      <pc:sldChg chg="del">
        <pc:chgData name="Marzena Tkocz" userId="83e3c1f299d4494d" providerId="LiveId" clId="{3DE76EEC-D3F6-4CE3-88DC-E651DAE0931B}" dt="2025-08-28T14:32:18.844" v="84" actId="2696"/>
        <pc:sldMkLst>
          <pc:docMk/>
          <pc:sldMk cId="4037088908" sldId="2125"/>
        </pc:sldMkLst>
      </pc:sldChg>
      <pc:sldChg chg="del">
        <pc:chgData name="Marzena Tkocz" userId="83e3c1f299d4494d" providerId="LiveId" clId="{3DE76EEC-D3F6-4CE3-88DC-E651DAE0931B}" dt="2025-08-28T14:32:24.417" v="86" actId="2696"/>
        <pc:sldMkLst>
          <pc:docMk/>
          <pc:sldMk cId="1781605815" sldId="2126"/>
        </pc:sldMkLst>
      </pc:sldChg>
      <pc:sldChg chg="del">
        <pc:chgData name="Marzena Tkocz" userId="83e3c1f299d4494d" providerId="LiveId" clId="{3DE76EEC-D3F6-4CE3-88DC-E651DAE0931B}" dt="2025-08-28T14:32:32.276" v="89" actId="2696"/>
        <pc:sldMkLst>
          <pc:docMk/>
          <pc:sldMk cId="2658897464" sldId="2127"/>
        </pc:sldMkLst>
      </pc:sldChg>
      <pc:sldChg chg="del">
        <pc:chgData name="Marzena Tkocz" userId="83e3c1f299d4494d" providerId="LiveId" clId="{3DE76EEC-D3F6-4CE3-88DC-E651DAE0931B}" dt="2025-08-28T14:32:26.598" v="87" actId="2696"/>
        <pc:sldMkLst>
          <pc:docMk/>
          <pc:sldMk cId="1419788801" sldId="2129"/>
        </pc:sldMkLst>
      </pc:sldChg>
      <pc:sldChg chg="del">
        <pc:chgData name="Marzena Tkocz" userId="83e3c1f299d4494d" providerId="LiveId" clId="{3DE76EEC-D3F6-4CE3-88DC-E651DAE0931B}" dt="2025-08-28T14:32:42.513" v="93" actId="2696"/>
        <pc:sldMkLst>
          <pc:docMk/>
          <pc:sldMk cId="1564742123" sldId="2130"/>
        </pc:sldMkLst>
      </pc:sldChg>
      <pc:sldChg chg="del">
        <pc:chgData name="Marzena Tkocz" userId="83e3c1f299d4494d" providerId="LiveId" clId="{3DE76EEC-D3F6-4CE3-88DC-E651DAE0931B}" dt="2025-08-28T15:26:16.422" v="982" actId="2696"/>
        <pc:sldMkLst>
          <pc:docMk/>
          <pc:sldMk cId="2687168585" sldId="2133"/>
        </pc:sldMkLst>
      </pc:sldChg>
      <pc:sldChg chg="del">
        <pc:chgData name="Marzena Tkocz" userId="83e3c1f299d4494d" providerId="LiveId" clId="{3DE76EEC-D3F6-4CE3-88DC-E651DAE0931B}" dt="2025-08-28T14:32:14.487" v="82" actId="2696"/>
        <pc:sldMkLst>
          <pc:docMk/>
          <pc:sldMk cId="1531860201" sldId="2134"/>
        </pc:sldMkLst>
      </pc:sldChg>
      <pc:sldChg chg="del">
        <pc:chgData name="Marzena Tkocz" userId="83e3c1f299d4494d" providerId="LiveId" clId="{3DE76EEC-D3F6-4CE3-88DC-E651DAE0931B}" dt="2025-08-28T14:32:30.170" v="88" actId="2696"/>
        <pc:sldMkLst>
          <pc:docMk/>
          <pc:sldMk cId="1766458565" sldId="2135"/>
        </pc:sldMkLst>
      </pc:sldChg>
      <pc:sldChg chg="del">
        <pc:chgData name="Marzena Tkocz" userId="83e3c1f299d4494d" providerId="LiveId" clId="{3DE76EEC-D3F6-4CE3-88DC-E651DAE0931B}" dt="2025-08-28T14:32:22.197" v="85" actId="2696"/>
        <pc:sldMkLst>
          <pc:docMk/>
          <pc:sldMk cId="862501108" sldId="2136"/>
        </pc:sldMkLst>
      </pc:sldChg>
      <pc:sldChg chg="del">
        <pc:chgData name="Marzena Tkocz" userId="83e3c1f299d4494d" providerId="LiveId" clId="{3DE76EEC-D3F6-4CE3-88DC-E651DAE0931B}" dt="2025-08-28T14:32:34.320" v="90" actId="2696"/>
        <pc:sldMkLst>
          <pc:docMk/>
          <pc:sldMk cId="1550488454" sldId="2140"/>
        </pc:sldMkLst>
      </pc:sldChg>
      <pc:sldChg chg="del">
        <pc:chgData name="Marzena Tkocz" userId="83e3c1f299d4494d" providerId="LiveId" clId="{3DE76EEC-D3F6-4CE3-88DC-E651DAE0931B}" dt="2025-08-28T14:32:36.331" v="91" actId="2696"/>
        <pc:sldMkLst>
          <pc:docMk/>
          <pc:sldMk cId="3244589420" sldId="2141"/>
        </pc:sldMkLst>
      </pc:sldChg>
      <pc:sldChg chg="del">
        <pc:chgData name="Marzena Tkocz" userId="83e3c1f299d4494d" providerId="LiveId" clId="{3DE76EEC-D3F6-4CE3-88DC-E651DAE0931B}" dt="2025-08-28T14:32:38.587" v="92" actId="2696"/>
        <pc:sldMkLst>
          <pc:docMk/>
          <pc:sldMk cId="1826548511" sldId="2143"/>
        </pc:sldMkLst>
      </pc:sldChg>
      <pc:sldChg chg="del">
        <pc:chgData name="Marzena Tkocz" userId="83e3c1f299d4494d" providerId="LiveId" clId="{3DE76EEC-D3F6-4CE3-88DC-E651DAE0931B}" dt="2025-08-28T14:44:52.245" v="221" actId="2696"/>
        <pc:sldMkLst>
          <pc:docMk/>
          <pc:sldMk cId="2840912222" sldId="2153"/>
        </pc:sldMkLst>
      </pc:sldChg>
      <pc:sldChg chg="del">
        <pc:chgData name="Marzena Tkocz" userId="83e3c1f299d4494d" providerId="LiveId" clId="{3DE76EEC-D3F6-4CE3-88DC-E651DAE0931B}" dt="2025-08-28T14:42:54.282" v="189" actId="2696"/>
        <pc:sldMkLst>
          <pc:docMk/>
          <pc:sldMk cId="2233959072" sldId="2154"/>
        </pc:sldMkLst>
      </pc:sldChg>
      <pc:sldChg chg="modSp del mod">
        <pc:chgData name="Marzena Tkocz" userId="83e3c1f299d4494d" providerId="LiveId" clId="{3DE76EEC-D3F6-4CE3-88DC-E651DAE0931B}" dt="2025-08-28T15:03:10.606" v="481" actId="2696"/>
        <pc:sldMkLst>
          <pc:docMk/>
          <pc:sldMk cId="1677832949" sldId="2159"/>
        </pc:sldMkLst>
      </pc:sldChg>
      <pc:sldChg chg="del">
        <pc:chgData name="Marzena Tkocz" userId="83e3c1f299d4494d" providerId="LiveId" clId="{3DE76EEC-D3F6-4CE3-88DC-E651DAE0931B}" dt="2025-08-28T15:03:12.543" v="482" actId="2696"/>
        <pc:sldMkLst>
          <pc:docMk/>
          <pc:sldMk cId="198369851" sldId="2160"/>
        </pc:sldMkLst>
      </pc:sldChg>
      <pc:sldChg chg="modSp del mod">
        <pc:chgData name="Marzena Tkocz" userId="83e3c1f299d4494d" providerId="LiveId" clId="{3DE76EEC-D3F6-4CE3-88DC-E651DAE0931B}" dt="2025-08-28T14:46:05.790" v="249" actId="2696"/>
        <pc:sldMkLst>
          <pc:docMk/>
          <pc:sldMk cId="3084924116" sldId="2162"/>
        </pc:sldMkLst>
      </pc:sldChg>
      <pc:sldChg chg="del">
        <pc:chgData name="Marzena Tkocz" userId="83e3c1f299d4494d" providerId="LiveId" clId="{3DE76EEC-D3F6-4CE3-88DC-E651DAE0931B}" dt="2025-08-28T15:03:16.014" v="483" actId="2696"/>
        <pc:sldMkLst>
          <pc:docMk/>
          <pc:sldMk cId="187183782" sldId="2168"/>
        </pc:sldMkLst>
      </pc:sldChg>
      <pc:sldChg chg="del">
        <pc:chgData name="Marzena Tkocz" userId="83e3c1f299d4494d" providerId="LiveId" clId="{3DE76EEC-D3F6-4CE3-88DC-E651DAE0931B}" dt="2025-08-28T15:05:41.848" v="541" actId="2696"/>
        <pc:sldMkLst>
          <pc:docMk/>
          <pc:sldMk cId="2665666525" sldId="2170"/>
        </pc:sldMkLst>
      </pc:sldChg>
      <pc:sldChg chg="del">
        <pc:chgData name="Marzena Tkocz" userId="83e3c1f299d4494d" providerId="LiveId" clId="{3DE76EEC-D3F6-4CE3-88DC-E651DAE0931B}" dt="2025-08-28T15:05:44.422" v="542" actId="2696"/>
        <pc:sldMkLst>
          <pc:docMk/>
          <pc:sldMk cId="3176882801" sldId="2171"/>
        </pc:sldMkLst>
      </pc:sldChg>
      <pc:sldChg chg="del">
        <pc:chgData name="Marzena Tkocz" userId="83e3c1f299d4494d" providerId="LiveId" clId="{3DE76EEC-D3F6-4CE3-88DC-E651DAE0931B}" dt="2025-08-28T15:05:46.950" v="543" actId="2696"/>
        <pc:sldMkLst>
          <pc:docMk/>
          <pc:sldMk cId="2726193658" sldId="2172"/>
        </pc:sldMkLst>
      </pc:sldChg>
      <pc:sldChg chg="delSp del mod">
        <pc:chgData name="Marzena Tkocz" userId="83e3c1f299d4494d" providerId="LiveId" clId="{3DE76EEC-D3F6-4CE3-88DC-E651DAE0931B}" dt="2025-08-28T15:05:39.837" v="540" actId="2696"/>
        <pc:sldMkLst>
          <pc:docMk/>
          <pc:sldMk cId="671011795" sldId="2174"/>
        </pc:sldMkLst>
      </pc:sldChg>
      <pc:sldChg chg="del">
        <pc:chgData name="Marzena Tkocz" userId="83e3c1f299d4494d" providerId="LiveId" clId="{3DE76EEC-D3F6-4CE3-88DC-E651DAE0931B}" dt="2025-08-28T14:41:39.457" v="174" actId="2696"/>
        <pc:sldMkLst>
          <pc:docMk/>
          <pc:sldMk cId="714092576" sldId="2178"/>
        </pc:sldMkLst>
      </pc:sldChg>
      <pc:sldChg chg="del">
        <pc:chgData name="Marzena Tkocz" userId="83e3c1f299d4494d" providerId="LiveId" clId="{3DE76EEC-D3F6-4CE3-88DC-E651DAE0931B}" dt="2025-08-28T15:06:46.334" v="574" actId="2696"/>
        <pc:sldMkLst>
          <pc:docMk/>
          <pc:sldMk cId="1233863737" sldId="2180"/>
        </pc:sldMkLst>
      </pc:sldChg>
      <pc:sldChg chg="del">
        <pc:chgData name="Marzena Tkocz" userId="83e3c1f299d4494d" providerId="LiveId" clId="{3DE76EEC-D3F6-4CE3-88DC-E651DAE0931B}" dt="2025-08-28T14:41:42.811" v="175" actId="2696"/>
        <pc:sldMkLst>
          <pc:docMk/>
          <pc:sldMk cId="2165518601" sldId="2183"/>
        </pc:sldMkLst>
      </pc:sldChg>
      <pc:sldChg chg="del">
        <pc:chgData name="Marzena Tkocz" userId="83e3c1f299d4494d" providerId="LiveId" clId="{3DE76EEC-D3F6-4CE3-88DC-E651DAE0931B}" dt="2025-08-28T14:44:47.861" v="219" actId="2696"/>
        <pc:sldMkLst>
          <pc:docMk/>
          <pc:sldMk cId="1119593280" sldId="2410"/>
        </pc:sldMkLst>
      </pc:sldChg>
      <pc:sldChg chg="modSp mod">
        <pc:chgData name="Marzena Tkocz" userId="83e3c1f299d4494d" providerId="LiveId" clId="{3DE76EEC-D3F6-4CE3-88DC-E651DAE0931B}" dt="2025-08-29T14:35:42.937" v="1384" actId="14734"/>
        <pc:sldMkLst>
          <pc:docMk/>
          <pc:sldMk cId="2822438364" sldId="2532"/>
        </pc:sldMkLst>
        <pc:graphicFrameChg chg="mod modGraphic">
          <ac:chgData name="Marzena Tkocz" userId="83e3c1f299d4494d" providerId="LiveId" clId="{3DE76EEC-D3F6-4CE3-88DC-E651DAE0931B}" dt="2025-08-29T14:35:42.937" v="1384" actId="14734"/>
          <ac:graphicFrameMkLst>
            <pc:docMk/>
            <pc:sldMk cId="2822438364" sldId="2532"/>
            <ac:graphicFrameMk id="5" creationId="{0CCEDAAE-033A-EDE2-170D-62E7650ABFD0}"/>
          </ac:graphicFrameMkLst>
        </pc:graphicFrameChg>
      </pc:sldChg>
      <pc:sldChg chg="modSp mod modAnim">
        <pc:chgData name="Marzena Tkocz" userId="83e3c1f299d4494d" providerId="LiveId" clId="{3DE76EEC-D3F6-4CE3-88DC-E651DAE0931B}" dt="2025-09-02T16:07:52.834" v="1565"/>
        <pc:sldMkLst>
          <pc:docMk/>
          <pc:sldMk cId="694475479" sldId="2663"/>
        </pc:sldMkLst>
        <pc:spChg chg="mod">
          <ac:chgData name="Marzena Tkocz" userId="83e3c1f299d4494d" providerId="LiveId" clId="{3DE76EEC-D3F6-4CE3-88DC-E651DAE0931B}" dt="2025-08-28T15:20:19.041" v="934" actId="1076"/>
          <ac:spMkLst>
            <pc:docMk/>
            <pc:sldMk cId="694475479" sldId="2663"/>
            <ac:spMk id="5" creationId="{ABEEF2D8-5E7E-09B1-731F-82DF84156981}"/>
          </ac:spMkLst>
        </pc:spChg>
        <pc:spChg chg="mod">
          <ac:chgData name="Marzena Tkocz" userId="83e3c1f299d4494d" providerId="LiveId" clId="{3DE76EEC-D3F6-4CE3-88DC-E651DAE0931B}" dt="2025-09-02T16:07:40.477" v="1562" actId="20577"/>
          <ac:spMkLst>
            <pc:docMk/>
            <pc:sldMk cId="694475479" sldId="2663"/>
            <ac:spMk id="11" creationId="{3CBBD20F-5A23-8384-52F3-69FF120CA57B}"/>
          </ac:spMkLst>
        </pc:spChg>
      </pc:sldChg>
      <pc:sldChg chg="del">
        <pc:chgData name="Marzena Tkocz" userId="83e3c1f299d4494d" providerId="LiveId" clId="{3DE76EEC-D3F6-4CE3-88DC-E651DAE0931B}" dt="2025-08-28T15:06:48.573" v="575" actId="2696"/>
        <pc:sldMkLst>
          <pc:docMk/>
          <pc:sldMk cId="3984689276" sldId="2665"/>
        </pc:sldMkLst>
      </pc:sldChg>
      <pc:sldChg chg="addSp delSp modSp mod">
        <pc:chgData name="Marzena Tkocz" userId="83e3c1f299d4494d" providerId="LiveId" clId="{3DE76EEC-D3F6-4CE3-88DC-E651DAE0931B}" dt="2025-09-02T16:14:56.255" v="1685" actId="14100"/>
        <pc:sldMkLst>
          <pc:docMk/>
          <pc:sldMk cId="560213822" sldId="2666"/>
        </pc:sldMkLst>
        <pc:spChg chg="mod">
          <ac:chgData name="Marzena Tkocz" userId="83e3c1f299d4494d" providerId="LiveId" clId="{3DE76EEC-D3F6-4CE3-88DC-E651DAE0931B}" dt="2025-09-02T16:14:45.879" v="1683" actId="14100"/>
          <ac:spMkLst>
            <pc:docMk/>
            <pc:sldMk cId="560213822" sldId="2666"/>
            <ac:spMk id="2" creationId="{47DCAECE-EF6C-C095-2A9C-E9D894125076}"/>
          </ac:spMkLst>
        </pc:spChg>
        <pc:spChg chg="mod">
          <ac:chgData name="Marzena Tkocz" userId="83e3c1f299d4494d" providerId="LiveId" clId="{3DE76EEC-D3F6-4CE3-88DC-E651DAE0931B}" dt="2025-08-28T14:40:26.455" v="161" actId="21"/>
          <ac:spMkLst>
            <pc:docMk/>
            <pc:sldMk cId="560213822" sldId="2666"/>
            <ac:spMk id="3" creationId="{1718E880-9300-E435-7568-A2AAEB132DAD}"/>
          </ac:spMkLst>
        </pc:spChg>
        <pc:spChg chg="add mod">
          <ac:chgData name="Marzena Tkocz" userId="83e3c1f299d4494d" providerId="LiveId" clId="{3DE76EEC-D3F6-4CE3-88DC-E651DAE0931B}" dt="2025-09-02T16:14:56.255" v="1685" actId="14100"/>
          <ac:spMkLst>
            <pc:docMk/>
            <pc:sldMk cId="560213822" sldId="2666"/>
            <ac:spMk id="5" creationId="{DF73E36D-6A51-632A-116D-8A5DD3273E5F}"/>
          </ac:spMkLst>
        </pc:spChg>
      </pc:sldChg>
      <pc:sldChg chg="del">
        <pc:chgData name="Marzena Tkocz" userId="83e3c1f299d4494d" providerId="LiveId" clId="{3DE76EEC-D3F6-4CE3-88DC-E651DAE0931B}" dt="2025-08-28T14:30:37.071" v="64" actId="2696"/>
        <pc:sldMkLst>
          <pc:docMk/>
          <pc:sldMk cId="2570227760" sldId="2669"/>
        </pc:sldMkLst>
      </pc:sldChg>
      <pc:sldChg chg="del">
        <pc:chgData name="Marzena Tkocz" userId="83e3c1f299d4494d" providerId="LiveId" clId="{3DE76EEC-D3F6-4CE3-88DC-E651DAE0931B}" dt="2025-08-28T15:06:51.579" v="576" actId="2696"/>
        <pc:sldMkLst>
          <pc:docMk/>
          <pc:sldMk cId="1070304981" sldId="2670"/>
        </pc:sldMkLst>
      </pc:sldChg>
      <pc:sldChg chg="del">
        <pc:chgData name="Marzena Tkocz" userId="83e3c1f299d4494d" providerId="LiveId" clId="{3DE76EEC-D3F6-4CE3-88DC-E651DAE0931B}" dt="2025-08-28T14:42:36.356" v="187" actId="2696"/>
        <pc:sldMkLst>
          <pc:docMk/>
          <pc:sldMk cId="3490326694" sldId="2675"/>
        </pc:sldMkLst>
      </pc:sldChg>
      <pc:sldChg chg="del">
        <pc:chgData name="Marzena Tkocz" userId="83e3c1f299d4494d" providerId="LiveId" clId="{3DE76EEC-D3F6-4CE3-88DC-E651DAE0931B}" dt="2025-08-28T14:47:00.488" v="258" actId="2696"/>
        <pc:sldMkLst>
          <pc:docMk/>
          <pc:sldMk cId="1835360738" sldId="2682"/>
        </pc:sldMkLst>
      </pc:sldChg>
      <pc:sldChg chg="modSp add mod">
        <pc:chgData name="Marzena Tkocz" userId="83e3c1f299d4494d" providerId="LiveId" clId="{3DE76EEC-D3F6-4CE3-88DC-E651DAE0931B}" dt="2025-09-02T16:20:01.524" v="1721" actId="14100"/>
        <pc:sldMkLst>
          <pc:docMk/>
          <pc:sldMk cId="2355122027" sldId="2683"/>
        </pc:sldMkLst>
        <pc:spChg chg="mod">
          <ac:chgData name="Marzena Tkocz" userId="83e3c1f299d4494d" providerId="LiveId" clId="{3DE76EEC-D3F6-4CE3-88DC-E651DAE0931B}" dt="2025-09-02T16:20:01.524" v="1721" actId="14100"/>
          <ac:spMkLst>
            <pc:docMk/>
            <pc:sldMk cId="2355122027" sldId="2683"/>
            <ac:spMk id="2" creationId="{A39E55F8-1EF2-033F-B290-DEA241AFAE52}"/>
          </ac:spMkLst>
        </pc:spChg>
      </pc:sldChg>
      <pc:sldChg chg="delSp modSp del mod delAnim">
        <pc:chgData name="Marzena Tkocz" userId="83e3c1f299d4494d" providerId="LiveId" clId="{3DE76EEC-D3F6-4CE3-88DC-E651DAE0931B}" dt="2025-09-02T16:19:14.574" v="1693" actId="2696"/>
        <pc:sldMkLst>
          <pc:docMk/>
          <pc:sldMk cId="2953017319" sldId="2683"/>
        </pc:sldMkLst>
      </pc:sldChg>
      <pc:sldChg chg="modSp del mod">
        <pc:chgData name="Marzena Tkocz" userId="83e3c1f299d4494d" providerId="LiveId" clId="{3DE76EEC-D3F6-4CE3-88DC-E651DAE0931B}" dt="2025-08-29T14:14:55.275" v="1085" actId="2696"/>
        <pc:sldMkLst>
          <pc:docMk/>
          <pc:sldMk cId="3609222709" sldId="2684"/>
        </pc:sldMkLst>
      </pc:sldChg>
      <pc:sldChg chg="del">
        <pc:chgData name="Marzena Tkocz" userId="83e3c1f299d4494d" providerId="LiveId" clId="{3DE76EEC-D3F6-4CE3-88DC-E651DAE0931B}" dt="2025-08-28T14:44:21.612" v="215" actId="2696"/>
        <pc:sldMkLst>
          <pc:docMk/>
          <pc:sldMk cId="65193976" sldId="2685"/>
        </pc:sldMkLst>
      </pc:sldChg>
      <pc:sldChg chg="del">
        <pc:chgData name="Marzena Tkocz" userId="83e3c1f299d4494d" providerId="LiveId" clId="{3DE76EEC-D3F6-4CE3-88DC-E651DAE0931B}" dt="2025-08-28T14:30:30.936" v="61" actId="2696"/>
        <pc:sldMkLst>
          <pc:docMk/>
          <pc:sldMk cId="2209291932" sldId="2686"/>
        </pc:sldMkLst>
      </pc:sldChg>
      <pc:sldChg chg="del">
        <pc:chgData name="Marzena Tkocz" userId="83e3c1f299d4494d" providerId="LiveId" clId="{3DE76EEC-D3F6-4CE3-88DC-E651DAE0931B}" dt="2025-08-28T14:30:32.892" v="62" actId="2696"/>
        <pc:sldMkLst>
          <pc:docMk/>
          <pc:sldMk cId="1129541106" sldId="2687"/>
        </pc:sldMkLst>
      </pc:sldChg>
      <pc:sldChg chg="del">
        <pc:chgData name="Marzena Tkocz" userId="83e3c1f299d4494d" providerId="LiveId" clId="{3DE76EEC-D3F6-4CE3-88DC-E651DAE0931B}" dt="2025-08-28T14:34:38.644" v="116" actId="2696"/>
        <pc:sldMkLst>
          <pc:docMk/>
          <pc:sldMk cId="1629177259" sldId="2688"/>
        </pc:sldMkLst>
      </pc:sldChg>
      <pc:sldChg chg="modSp del mod">
        <pc:chgData name="Marzena Tkocz" userId="83e3c1f299d4494d" providerId="LiveId" clId="{3DE76EEC-D3F6-4CE3-88DC-E651DAE0931B}" dt="2025-09-02T15:36:05.613" v="1385" actId="2696"/>
        <pc:sldMkLst>
          <pc:docMk/>
          <pc:sldMk cId="1340814602" sldId="2689"/>
        </pc:sldMkLst>
      </pc:sldChg>
      <pc:sldChg chg="modSp add mod">
        <pc:chgData name="Marzena Tkocz" userId="83e3c1f299d4494d" providerId="LiveId" clId="{3DE76EEC-D3F6-4CE3-88DC-E651DAE0931B}" dt="2025-09-02T15:51:22.588" v="1392" actId="14100"/>
        <pc:sldMkLst>
          <pc:docMk/>
          <pc:sldMk cId="1287414416" sldId="2690"/>
        </pc:sldMkLst>
        <pc:spChg chg="mod">
          <ac:chgData name="Marzena Tkocz" userId="83e3c1f299d4494d" providerId="LiveId" clId="{3DE76EEC-D3F6-4CE3-88DC-E651DAE0931B}" dt="2025-09-02T15:51:22.588" v="1392" actId="14100"/>
          <ac:spMkLst>
            <pc:docMk/>
            <pc:sldMk cId="1287414416" sldId="2690"/>
            <ac:spMk id="3" creationId="{ADDCA4AC-28AB-5D7A-7A80-D9016A4B1150}"/>
          </ac:spMkLst>
        </pc:spChg>
      </pc:sldChg>
      <pc:sldChg chg="add del">
        <pc:chgData name="Marzena Tkocz" userId="83e3c1f299d4494d" providerId="LiveId" clId="{3DE76EEC-D3F6-4CE3-88DC-E651DAE0931B}" dt="2025-08-29T14:04:31.055" v="986"/>
        <pc:sldMkLst>
          <pc:docMk/>
          <pc:sldMk cId="3292678753" sldId="2691"/>
        </pc:sldMkLst>
      </pc:sldChg>
      <pc:sldChg chg="del">
        <pc:chgData name="Marzena Tkocz" userId="83e3c1f299d4494d" providerId="LiveId" clId="{3DE76EEC-D3F6-4CE3-88DC-E651DAE0931B}" dt="2025-08-28T14:42:39.104" v="188" actId="2696"/>
        <pc:sldMkLst>
          <pc:docMk/>
          <pc:sldMk cId="2234956143" sldId="2797"/>
        </pc:sldMkLst>
      </pc:sldChg>
      <pc:sldMasterChg chg="del delSldLayout">
        <pc:chgData name="Marzena Tkocz" userId="83e3c1f299d4494d" providerId="LiveId" clId="{3DE76EEC-D3F6-4CE3-88DC-E651DAE0931B}" dt="2025-08-28T14:44:21.612" v="215" actId="2696"/>
        <pc:sldMasterMkLst>
          <pc:docMk/>
          <pc:sldMasterMk cId="4271374799" sldId="2147483787"/>
        </pc:sldMasterMkLst>
        <pc:sldLayoutChg chg="del">
          <pc:chgData name="Marzena Tkocz" userId="83e3c1f299d4494d" providerId="LiveId" clId="{3DE76EEC-D3F6-4CE3-88DC-E651DAE0931B}" dt="2025-08-28T14:44:21.612" v="215" actId="2696"/>
          <pc:sldLayoutMkLst>
            <pc:docMk/>
            <pc:sldMasterMk cId="4271374799" sldId="2147483787"/>
            <pc:sldLayoutMk cId="2606245176" sldId="2147483788"/>
          </pc:sldLayoutMkLst>
        </pc:sldLayoutChg>
        <pc:sldLayoutChg chg="del">
          <pc:chgData name="Marzena Tkocz" userId="83e3c1f299d4494d" providerId="LiveId" clId="{3DE76EEC-D3F6-4CE3-88DC-E651DAE0931B}" dt="2025-08-28T14:44:21.612" v="215" actId="2696"/>
          <pc:sldLayoutMkLst>
            <pc:docMk/>
            <pc:sldMasterMk cId="4271374799" sldId="2147483787"/>
            <pc:sldLayoutMk cId="1628932227" sldId="2147483789"/>
          </pc:sldLayoutMkLst>
        </pc:sldLayoutChg>
        <pc:sldLayoutChg chg="del">
          <pc:chgData name="Marzena Tkocz" userId="83e3c1f299d4494d" providerId="LiveId" clId="{3DE76EEC-D3F6-4CE3-88DC-E651DAE0931B}" dt="2025-08-28T14:44:21.612" v="215" actId="2696"/>
          <pc:sldLayoutMkLst>
            <pc:docMk/>
            <pc:sldMasterMk cId="4271374799" sldId="2147483787"/>
            <pc:sldLayoutMk cId="2387267980" sldId="2147483790"/>
          </pc:sldLayoutMkLst>
        </pc:sldLayoutChg>
        <pc:sldLayoutChg chg="del">
          <pc:chgData name="Marzena Tkocz" userId="83e3c1f299d4494d" providerId="LiveId" clId="{3DE76EEC-D3F6-4CE3-88DC-E651DAE0931B}" dt="2025-08-28T14:44:21.612" v="215" actId="2696"/>
          <pc:sldLayoutMkLst>
            <pc:docMk/>
            <pc:sldMasterMk cId="4271374799" sldId="2147483787"/>
            <pc:sldLayoutMk cId="750510705" sldId="2147483791"/>
          </pc:sldLayoutMkLst>
        </pc:sldLayoutChg>
        <pc:sldLayoutChg chg="del">
          <pc:chgData name="Marzena Tkocz" userId="83e3c1f299d4494d" providerId="LiveId" clId="{3DE76EEC-D3F6-4CE3-88DC-E651DAE0931B}" dt="2025-08-28T14:44:21.612" v="215" actId="2696"/>
          <pc:sldLayoutMkLst>
            <pc:docMk/>
            <pc:sldMasterMk cId="4271374799" sldId="2147483787"/>
            <pc:sldLayoutMk cId="2063586691" sldId="2147483792"/>
          </pc:sldLayoutMkLst>
        </pc:sldLayoutChg>
        <pc:sldLayoutChg chg="del">
          <pc:chgData name="Marzena Tkocz" userId="83e3c1f299d4494d" providerId="LiveId" clId="{3DE76EEC-D3F6-4CE3-88DC-E651DAE0931B}" dt="2025-08-28T14:44:21.612" v="215" actId="2696"/>
          <pc:sldLayoutMkLst>
            <pc:docMk/>
            <pc:sldMasterMk cId="4271374799" sldId="2147483787"/>
            <pc:sldLayoutMk cId="1971073044" sldId="2147483793"/>
          </pc:sldLayoutMkLst>
        </pc:sldLayoutChg>
        <pc:sldLayoutChg chg="del">
          <pc:chgData name="Marzena Tkocz" userId="83e3c1f299d4494d" providerId="LiveId" clId="{3DE76EEC-D3F6-4CE3-88DC-E651DAE0931B}" dt="2025-08-28T14:44:21.612" v="215" actId="2696"/>
          <pc:sldLayoutMkLst>
            <pc:docMk/>
            <pc:sldMasterMk cId="4271374799" sldId="2147483787"/>
            <pc:sldLayoutMk cId="2095035366" sldId="2147483794"/>
          </pc:sldLayoutMkLst>
        </pc:sldLayoutChg>
        <pc:sldLayoutChg chg="del">
          <pc:chgData name="Marzena Tkocz" userId="83e3c1f299d4494d" providerId="LiveId" clId="{3DE76EEC-D3F6-4CE3-88DC-E651DAE0931B}" dt="2025-08-28T14:44:21.612" v="215" actId="2696"/>
          <pc:sldLayoutMkLst>
            <pc:docMk/>
            <pc:sldMasterMk cId="4271374799" sldId="2147483787"/>
            <pc:sldLayoutMk cId="3008447893" sldId="2147483795"/>
          </pc:sldLayoutMkLst>
        </pc:sldLayoutChg>
        <pc:sldLayoutChg chg="del">
          <pc:chgData name="Marzena Tkocz" userId="83e3c1f299d4494d" providerId="LiveId" clId="{3DE76EEC-D3F6-4CE3-88DC-E651DAE0931B}" dt="2025-08-28T14:44:21.612" v="215" actId="2696"/>
          <pc:sldLayoutMkLst>
            <pc:docMk/>
            <pc:sldMasterMk cId="4271374799" sldId="2147483787"/>
            <pc:sldLayoutMk cId="841182876" sldId="2147483796"/>
          </pc:sldLayoutMkLst>
        </pc:sldLayoutChg>
        <pc:sldLayoutChg chg="del">
          <pc:chgData name="Marzena Tkocz" userId="83e3c1f299d4494d" providerId="LiveId" clId="{3DE76EEC-D3F6-4CE3-88DC-E651DAE0931B}" dt="2025-08-28T14:44:21.612" v="215" actId="2696"/>
          <pc:sldLayoutMkLst>
            <pc:docMk/>
            <pc:sldMasterMk cId="4271374799" sldId="2147483787"/>
            <pc:sldLayoutMk cId="661500526" sldId="2147483797"/>
          </pc:sldLayoutMkLst>
        </pc:sldLayoutChg>
      </pc:sldMasterChg>
      <pc:sldMasterChg chg="del delSldLayout">
        <pc:chgData name="Marzena Tkocz" userId="83e3c1f299d4494d" providerId="LiveId" clId="{3DE76EEC-D3F6-4CE3-88DC-E651DAE0931B}" dt="2025-08-28T14:42:39.104" v="188" actId="2696"/>
        <pc:sldMasterMkLst>
          <pc:docMk/>
          <pc:sldMasterMk cId="4187506368" sldId="2147483822"/>
        </pc:sldMasterMkLst>
        <pc:sldLayoutChg chg="del">
          <pc:chgData name="Marzena Tkocz" userId="83e3c1f299d4494d" providerId="LiveId" clId="{3DE76EEC-D3F6-4CE3-88DC-E651DAE0931B}" dt="2025-08-28T14:42:39.104" v="188" actId="2696"/>
          <pc:sldLayoutMkLst>
            <pc:docMk/>
            <pc:sldMasterMk cId="4187506368" sldId="2147483822"/>
            <pc:sldLayoutMk cId="3630399426" sldId="2147483823"/>
          </pc:sldLayoutMkLst>
        </pc:sldLayoutChg>
        <pc:sldLayoutChg chg="del">
          <pc:chgData name="Marzena Tkocz" userId="83e3c1f299d4494d" providerId="LiveId" clId="{3DE76EEC-D3F6-4CE3-88DC-E651DAE0931B}" dt="2025-08-28T14:42:39.104" v="188" actId="2696"/>
          <pc:sldLayoutMkLst>
            <pc:docMk/>
            <pc:sldMasterMk cId="4187506368" sldId="2147483822"/>
            <pc:sldLayoutMk cId="3427650778" sldId="2147483824"/>
          </pc:sldLayoutMkLst>
        </pc:sldLayoutChg>
        <pc:sldLayoutChg chg="del">
          <pc:chgData name="Marzena Tkocz" userId="83e3c1f299d4494d" providerId="LiveId" clId="{3DE76EEC-D3F6-4CE3-88DC-E651DAE0931B}" dt="2025-08-28T14:42:39.104" v="188" actId="2696"/>
          <pc:sldLayoutMkLst>
            <pc:docMk/>
            <pc:sldMasterMk cId="4187506368" sldId="2147483822"/>
            <pc:sldLayoutMk cId="462080906" sldId="2147483825"/>
          </pc:sldLayoutMkLst>
        </pc:sldLayoutChg>
        <pc:sldLayoutChg chg="del">
          <pc:chgData name="Marzena Tkocz" userId="83e3c1f299d4494d" providerId="LiveId" clId="{3DE76EEC-D3F6-4CE3-88DC-E651DAE0931B}" dt="2025-08-28T14:42:39.104" v="188" actId="2696"/>
          <pc:sldLayoutMkLst>
            <pc:docMk/>
            <pc:sldMasterMk cId="4187506368" sldId="2147483822"/>
            <pc:sldLayoutMk cId="2176158384" sldId="2147483826"/>
          </pc:sldLayoutMkLst>
        </pc:sldLayoutChg>
        <pc:sldLayoutChg chg="del">
          <pc:chgData name="Marzena Tkocz" userId="83e3c1f299d4494d" providerId="LiveId" clId="{3DE76EEC-D3F6-4CE3-88DC-E651DAE0931B}" dt="2025-08-28T14:42:39.104" v="188" actId="2696"/>
          <pc:sldLayoutMkLst>
            <pc:docMk/>
            <pc:sldMasterMk cId="4187506368" sldId="2147483822"/>
            <pc:sldLayoutMk cId="2712274578" sldId="2147483827"/>
          </pc:sldLayoutMkLst>
        </pc:sldLayoutChg>
        <pc:sldLayoutChg chg="del">
          <pc:chgData name="Marzena Tkocz" userId="83e3c1f299d4494d" providerId="LiveId" clId="{3DE76EEC-D3F6-4CE3-88DC-E651DAE0931B}" dt="2025-08-28T14:42:39.104" v="188" actId="2696"/>
          <pc:sldLayoutMkLst>
            <pc:docMk/>
            <pc:sldMasterMk cId="4187506368" sldId="2147483822"/>
            <pc:sldLayoutMk cId="862973423" sldId="2147483828"/>
          </pc:sldLayoutMkLst>
        </pc:sldLayoutChg>
        <pc:sldLayoutChg chg="del">
          <pc:chgData name="Marzena Tkocz" userId="83e3c1f299d4494d" providerId="LiveId" clId="{3DE76EEC-D3F6-4CE3-88DC-E651DAE0931B}" dt="2025-08-28T14:42:39.104" v="188" actId="2696"/>
          <pc:sldLayoutMkLst>
            <pc:docMk/>
            <pc:sldMasterMk cId="4187506368" sldId="2147483822"/>
            <pc:sldLayoutMk cId="2327135729" sldId="2147483829"/>
          </pc:sldLayoutMkLst>
        </pc:sldLayoutChg>
        <pc:sldLayoutChg chg="del">
          <pc:chgData name="Marzena Tkocz" userId="83e3c1f299d4494d" providerId="LiveId" clId="{3DE76EEC-D3F6-4CE3-88DC-E651DAE0931B}" dt="2025-08-28T14:42:39.104" v="188" actId="2696"/>
          <pc:sldLayoutMkLst>
            <pc:docMk/>
            <pc:sldMasterMk cId="4187506368" sldId="2147483822"/>
            <pc:sldLayoutMk cId="3520264272" sldId="2147483830"/>
          </pc:sldLayoutMkLst>
        </pc:sldLayoutChg>
        <pc:sldLayoutChg chg="del">
          <pc:chgData name="Marzena Tkocz" userId="83e3c1f299d4494d" providerId="LiveId" clId="{3DE76EEC-D3F6-4CE3-88DC-E651DAE0931B}" dt="2025-08-28T14:42:39.104" v="188" actId="2696"/>
          <pc:sldLayoutMkLst>
            <pc:docMk/>
            <pc:sldMasterMk cId="4187506368" sldId="2147483822"/>
            <pc:sldLayoutMk cId="1050501261" sldId="2147483831"/>
          </pc:sldLayoutMkLst>
        </pc:sldLayoutChg>
        <pc:sldLayoutChg chg="del">
          <pc:chgData name="Marzena Tkocz" userId="83e3c1f299d4494d" providerId="LiveId" clId="{3DE76EEC-D3F6-4CE3-88DC-E651DAE0931B}" dt="2025-08-28T14:42:39.104" v="188" actId="2696"/>
          <pc:sldLayoutMkLst>
            <pc:docMk/>
            <pc:sldMasterMk cId="4187506368" sldId="2147483822"/>
            <pc:sldLayoutMk cId="3654684171" sldId="2147483832"/>
          </pc:sldLayoutMkLst>
        </pc:sldLayoutChg>
        <pc:sldLayoutChg chg="del">
          <pc:chgData name="Marzena Tkocz" userId="83e3c1f299d4494d" providerId="LiveId" clId="{3DE76EEC-D3F6-4CE3-88DC-E651DAE0931B}" dt="2025-08-28T14:42:39.104" v="188" actId="2696"/>
          <pc:sldLayoutMkLst>
            <pc:docMk/>
            <pc:sldMasterMk cId="4187506368" sldId="2147483822"/>
            <pc:sldLayoutMk cId="3956806400" sldId="2147483833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A0BE7A-A82E-4F2F-A63F-4CCAE4B7D3CD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92590E1-AB07-4218-8C51-1B85F4DF0333}">
      <dgm:prSet phldrT="[Tekst]" custT="1"/>
      <dgm:spPr>
        <a:solidFill>
          <a:srgbClr val="CCFFCC"/>
        </a:solidFill>
      </dgm:spPr>
      <dgm:t>
        <a:bodyPr/>
        <a:lstStyle/>
        <a:p>
          <a:r>
            <a:rPr lang="pl-PL" sz="18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RODZIC UCZNIA ZE SPE</a:t>
          </a:r>
        </a:p>
      </dgm:t>
    </dgm:pt>
    <dgm:pt modelId="{319A5096-67EB-44F5-B7CE-C0863E6E6B3C}" type="parTrans" cxnId="{C23AB62C-9DBF-4B13-9898-E7C32F0EC0B3}">
      <dgm:prSet/>
      <dgm:spPr/>
      <dgm:t>
        <a:bodyPr/>
        <a:lstStyle/>
        <a:p>
          <a:endParaRPr lang="pl-PL"/>
        </a:p>
      </dgm:t>
    </dgm:pt>
    <dgm:pt modelId="{22C9DCE7-ACC1-4C82-BE45-C2E57EFC7135}" type="sibTrans" cxnId="{C23AB62C-9DBF-4B13-9898-E7C32F0EC0B3}">
      <dgm:prSet/>
      <dgm:spPr/>
      <dgm:t>
        <a:bodyPr/>
        <a:lstStyle/>
        <a:p>
          <a:endParaRPr lang="pl-PL"/>
        </a:p>
      </dgm:t>
    </dgm:pt>
    <dgm:pt modelId="{A414DBE5-6A91-435A-AEC0-14DA53E211F9}">
      <dgm:prSet phldrT="[Tekst]" custT="1"/>
      <dgm:spPr>
        <a:solidFill>
          <a:srgbClr val="FFE2C5"/>
        </a:solidFill>
      </dgm:spPr>
      <dgm:t>
        <a:bodyPr/>
        <a:lstStyle/>
        <a:p>
          <a:r>
            <a:rPr lang="pl-PL" sz="1800" b="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POSTAWY WOBEC DZIECKA I JEGO ODMIENNOŚCI </a:t>
          </a:r>
        </a:p>
      </dgm:t>
    </dgm:pt>
    <dgm:pt modelId="{028BE6DA-B812-4900-A884-79A8CDA33771}" type="parTrans" cxnId="{D0BB0E57-4B2A-4786-967C-B3E51FD4A751}">
      <dgm:prSet/>
      <dgm:spPr/>
      <dgm:t>
        <a:bodyPr/>
        <a:lstStyle/>
        <a:p>
          <a:endParaRPr lang="pl-PL"/>
        </a:p>
      </dgm:t>
    </dgm:pt>
    <dgm:pt modelId="{7B9F1AC7-C485-4373-8637-F18945039FEF}" type="sibTrans" cxnId="{D0BB0E57-4B2A-4786-967C-B3E51FD4A751}">
      <dgm:prSet/>
      <dgm:spPr/>
      <dgm:t>
        <a:bodyPr/>
        <a:lstStyle/>
        <a:p>
          <a:endParaRPr lang="pl-PL"/>
        </a:p>
      </dgm:t>
    </dgm:pt>
    <dgm:pt modelId="{70733F89-5E9F-4DB5-98D4-6EA0FC8A6CFE}">
      <dgm:prSet phldrT="[Teks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l-PL" sz="1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POGLĄDY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l-PL" sz="1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 EDUKACJĘ</a:t>
          </a:r>
        </a:p>
      </dgm:t>
    </dgm:pt>
    <dgm:pt modelId="{3D1D7C95-F33A-4B48-B740-C16A13B67308}" type="parTrans" cxnId="{1E73C32C-7E6B-4785-AC39-7B587FF507BF}">
      <dgm:prSet/>
      <dgm:spPr/>
      <dgm:t>
        <a:bodyPr/>
        <a:lstStyle/>
        <a:p>
          <a:endParaRPr lang="pl-PL"/>
        </a:p>
      </dgm:t>
    </dgm:pt>
    <dgm:pt modelId="{DBD9A415-1F41-4C3B-99FB-1B74DC7A609A}" type="sibTrans" cxnId="{1E73C32C-7E6B-4785-AC39-7B587FF507BF}">
      <dgm:prSet/>
      <dgm:spPr/>
      <dgm:t>
        <a:bodyPr/>
        <a:lstStyle/>
        <a:p>
          <a:endParaRPr lang="pl-PL"/>
        </a:p>
      </dgm:t>
    </dgm:pt>
    <dgm:pt modelId="{EBF99CF2-90F4-43F7-B2E3-82B411F8D9A7}">
      <dgm:prSet phldrT="[Tekst]" custT="1"/>
      <dgm:spPr>
        <a:solidFill>
          <a:srgbClr val="FFBDBF"/>
        </a:solidFill>
      </dgm:spPr>
      <dgm:t>
        <a:bodyPr/>
        <a:lstStyle/>
        <a:p>
          <a:r>
            <a:rPr lang="pl-PL" sz="1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OSOBISTE PROBLEMY</a:t>
          </a:r>
        </a:p>
      </dgm:t>
    </dgm:pt>
    <dgm:pt modelId="{C2A98199-7E23-4C44-B357-23984472787D}" type="parTrans" cxnId="{953E89F4-7FE1-4D6F-A6A9-F9ABFD06B8C3}">
      <dgm:prSet/>
      <dgm:spPr/>
      <dgm:t>
        <a:bodyPr/>
        <a:lstStyle/>
        <a:p>
          <a:endParaRPr lang="pl-PL"/>
        </a:p>
      </dgm:t>
    </dgm:pt>
    <dgm:pt modelId="{A45A27A5-3F58-4B6C-B590-0480533722E5}" type="sibTrans" cxnId="{953E89F4-7FE1-4D6F-A6A9-F9ABFD06B8C3}">
      <dgm:prSet/>
      <dgm:spPr/>
      <dgm:t>
        <a:bodyPr/>
        <a:lstStyle/>
        <a:p>
          <a:endParaRPr lang="pl-PL"/>
        </a:p>
      </dgm:t>
    </dgm:pt>
    <dgm:pt modelId="{16118DBF-B750-4531-AE81-8EE9C0FE201C}">
      <dgm:prSet phldrT="[Teks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pl-PL" sz="1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WSPARCIE SPOŁECZNE</a:t>
          </a:r>
        </a:p>
      </dgm:t>
    </dgm:pt>
    <dgm:pt modelId="{B410A9D9-F6D3-41CD-984F-BBB10381E4C7}" type="parTrans" cxnId="{B0B8E146-2E31-4DEA-A728-57E111FE2F21}">
      <dgm:prSet/>
      <dgm:spPr/>
      <dgm:t>
        <a:bodyPr/>
        <a:lstStyle/>
        <a:p>
          <a:endParaRPr lang="pl-PL"/>
        </a:p>
      </dgm:t>
    </dgm:pt>
    <dgm:pt modelId="{D3953C97-0421-4625-B09A-37D69FC1BD5C}" type="sibTrans" cxnId="{B0B8E146-2E31-4DEA-A728-57E111FE2F21}">
      <dgm:prSet/>
      <dgm:spPr/>
      <dgm:t>
        <a:bodyPr/>
        <a:lstStyle/>
        <a:p>
          <a:endParaRPr lang="pl-PL"/>
        </a:p>
      </dgm:t>
    </dgm:pt>
    <dgm:pt modelId="{81BA6BEA-512A-4AD6-9C2A-4AC905E41B33}" type="pres">
      <dgm:prSet presAssocID="{4EA0BE7A-A82E-4F2F-A63F-4CCAE4B7D3C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5FA69AD-D502-45E2-80AB-1282607FEF47}" type="pres">
      <dgm:prSet presAssocID="{C92590E1-AB07-4218-8C51-1B85F4DF0333}" presName="centerShape" presStyleLbl="node0" presStyleIdx="0" presStyleCnt="1" custScaleX="142798" custScaleY="138453"/>
      <dgm:spPr/>
    </dgm:pt>
    <dgm:pt modelId="{4374F0B6-5CD7-4305-B09D-4580A069B384}" type="pres">
      <dgm:prSet presAssocID="{028BE6DA-B812-4900-A884-79A8CDA33771}" presName="parTrans" presStyleLbl="sibTrans2D1" presStyleIdx="0" presStyleCnt="4" custScaleX="120770" custLinFactNeighborX="1216" custLinFactNeighborY="4477"/>
      <dgm:spPr/>
    </dgm:pt>
    <dgm:pt modelId="{8086EB82-A3FA-491A-A421-7F93A8FEF131}" type="pres">
      <dgm:prSet presAssocID="{028BE6DA-B812-4900-A884-79A8CDA33771}" presName="connectorText" presStyleLbl="sibTrans2D1" presStyleIdx="0" presStyleCnt="4"/>
      <dgm:spPr/>
    </dgm:pt>
    <dgm:pt modelId="{C9A816CB-79CA-4078-B315-793F963B76C9}" type="pres">
      <dgm:prSet presAssocID="{A414DBE5-6A91-435A-AEC0-14DA53E211F9}" presName="node" presStyleLbl="node1" presStyleIdx="0" presStyleCnt="4" custScaleX="195211" custScaleY="90244" custRadScaleRad="88002" custRadScaleInc="7685">
        <dgm:presLayoutVars>
          <dgm:bulletEnabled val="1"/>
        </dgm:presLayoutVars>
      </dgm:prSet>
      <dgm:spPr/>
    </dgm:pt>
    <dgm:pt modelId="{2FC1200A-2F2C-4632-8BDB-A46160E137B9}" type="pres">
      <dgm:prSet presAssocID="{3D1D7C95-F33A-4B48-B740-C16A13B67308}" presName="parTrans" presStyleLbl="sibTrans2D1" presStyleIdx="1" presStyleCnt="4" custScaleX="134928" custLinFactNeighborX="36939" custLinFactNeighborY="-12400"/>
      <dgm:spPr/>
    </dgm:pt>
    <dgm:pt modelId="{3D5D38A5-47DE-4DC1-9D91-0354E775F7C7}" type="pres">
      <dgm:prSet presAssocID="{3D1D7C95-F33A-4B48-B740-C16A13B67308}" presName="connectorText" presStyleLbl="sibTrans2D1" presStyleIdx="1" presStyleCnt="4"/>
      <dgm:spPr/>
    </dgm:pt>
    <dgm:pt modelId="{6C86C57E-AC4B-40A7-A184-E569AC51A3CD}" type="pres">
      <dgm:prSet presAssocID="{70733F89-5E9F-4DB5-98D4-6EA0FC8A6CFE}" presName="node" presStyleLbl="node1" presStyleIdx="1" presStyleCnt="4" custScaleX="188946" custScaleY="83862" custRadScaleRad="127769" custRadScaleInc="3084">
        <dgm:presLayoutVars>
          <dgm:bulletEnabled val="1"/>
        </dgm:presLayoutVars>
      </dgm:prSet>
      <dgm:spPr/>
    </dgm:pt>
    <dgm:pt modelId="{3E52FCBE-BE84-43D0-BFE6-9C38604ED9CC}" type="pres">
      <dgm:prSet presAssocID="{C2A98199-7E23-4C44-B357-23984472787D}" presName="parTrans" presStyleLbl="sibTrans2D1" presStyleIdx="2" presStyleCnt="4" custScaleX="86852" custLinFactNeighborX="18900" custLinFactNeighborY="-14835"/>
      <dgm:spPr/>
    </dgm:pt>
    <dgm:pt modelId="{800AC09A-BDCA-4CBD-B74B-AFB0E79F06EC}" type="pres">
      <dgm:prSet presAssocID="{C2A98199-7E23-4C44-B357-23984472787D}" presName="connectorText" presStyleLbl="sibTrans2D1" presStyleIdx="2" presStyleCnt="4"/>
      <dgm:spPr/>
    </dgm:pt>
    <dgm:pt modelId="{3E5FAC97-27B3-432B-98C7-B53897020D9A}" type="pres">
      <dgm:prSet presAssocID="{EBF99CF2-90F4-43F7-B2E3-82B411F8D9A7}" presName="node" presStyleLbl="node1" presStyleIdx="2" presStyleCnt="4" custScaleX="199043" custScaleY="89280" custRadScaleRad="95138" custRadScaleInc="-7108">
        <dgm:presLayoutVars>
          <dgm:bulletEnabled val="1"/>
        </dgm:presLayoutVars>
      </dgm:prSet>
      <dgm:spPr/>
    </dgm:pt>
    <dgm:pt modelId="{D7EC01EF-7134-4B9C-AFF3-FA273192EF40}" type="pres">
      <dgm:prSet presAssocID="{B410A9D9-F6D3-41CD-984F-BBB10381E4C7}" presName="parTrans" presStyleLbl="sibTrans2D1" presStyleIdx="3" presStyleCnt="4" custScaleX="134369" custLinFactNeighborX="-36143" custLinFactNeighborY="-11785"/>
      <dgm:spPr/>
    </dgm:pt>
    <dgm:pt modelId="{1B74CC20-816D-44C3-B1E1-95618B0D3E10}" type="pres">
      <dgm:prSet presAssocID="{B410A9D9-F6D3-41CD-984F-BBB10381E4C7}" presName="connectorText" presStyleLbl="sibTrans2D1" presStyleIdx="3" presStyleCnt="4"/>
      <dgm:spPr/>
    </dgm:pt>
    <dgm:pt modelId="{1FF0005C-06FA-41BC-9279-990990E993CC}" type="pres">
      <dgm:prSet presAssocID="{16118DBF-B750-4531-AE81-8EE9C0FE201C}" presName="node" presStyleLbl="node1" presStyleIdx="3" presStyleCnt="4" custScaleX="184190" custScaleY="88420" custRadScaleRad="120788" custRadScaleInc="-3262">
        <dgm:presLayoutVars>
          <dgm:bulletEnabled val="1"/>
        </dgm:presLayoutVars>
      </dgm:prSet>
      <dgm:spPr/>
    </dgm:pt>
  </dgm:ptLst>
  <dgm:cxnLst>
    <dgm:cxn modelId="{225E0A0E-9DEE-4A6B-B3A0-3F76F2494641}" type="presOf" srcId="{B410A9D9-F6D3-41CD-984F-BBB10381E4C7}" destId="{1B74CC20-816D-44C3-B1E1-95618B0D3E10}" srcOrd="1" destOrd="0" presId="urn:microsoft.com/office/officeart/2005/8/layout/radial5"/>
    <dgm:cxn modelId="{6CDB0110-20BC-40CC-9FF7-6FFDFB8EC7F5}" type="presOf" srcId="{C2A98199-7E23-4C44-B357-23984472787D}" destId="{800AC09A-BDCA-4CBD-B74B-AFB0E79F06EC}" srcOrd="1" destOrd="0" presId="urn:microsoft.com/office/officeart/2005/8/layout/radial5"/>
    <dgm:cxn modelId="{C23AB62C-9DBF-4B13-9898-E7C32F0EC0B3}" srcId="{4EA0BE7A-A82E-4F2F-A63F-4CCAE4B7D3CD}" destId="{C92590E1-AB07-4218-8C51-1B85F4DF0333}" srcOrd="0" destOrd="0" parTransId="{319A5096-67EB-44F5-B7CE-C0863E6E6B3C}" sibTransId="{22C9DCE7-ACC1-4C82-BE45-C2E57EFC7135}"/>
    <dgm:cxn modelId="{1E73C32C-7E6B-4785-AC39-7B587FF507BF}" srcId="{C92590E1-AB07-4218-8C51-1B85F4DF0333}" destId="{70733F89-5E9F-4DB5-98D4-6EA0FC8A6CFE}" srcOrd="1" destOrd="0" parTransId="{3D1D7C95-F33A-4B48-B740-C16A13B67308}" sibTransId="{DBD9A415-1F41-4C3B-99FB-1B74DC7A609A}"/>
    <dgm:cxn modelId="{EE93775D-8386-41B5-B175-8A32599B80BA}" type="presOf" srcId="{16118DBF-B750-4531-AE81-8EE9C0FE201C}" destId="{1FF0005C-06FA-41BC-9279-990990E993CC}" srcOrd="0" destOrd="0" presId="urn:microsoft.com/office/officeart/2005/8/layout/radial5"/>
    <dgm:cxn modelId="{C971C943-5BCD-4757-A094-EFB7F6CE1458}" type="presOf" srcId="{A414DBE5-6A91-435A-AEC0-14DA53E211F9}" destId="{C9A816CB-79CA-4078-B315-793F963B76C9}" srcOrd="0" destOrd="0" presId="urn:microsoft.com/office/officeart/2005/8/layout/radial5"/>
    <dgm:cxn modelId="{B0B8E146-2E31-4DEA-A728-57E111FE2F21}" srcId="{C92590E1-AB07-4218-8C51-1B85F4DF0333}" destId="{16118DBF-B750-4531-AE81-8EE9C0FE201C}" srcOrd="3" destOrd="0" parTransId="{B410A9D9-F6D3-41CD-984F-BBB10381E4C7}" sibTransId="{D3953C97-0421-4625-B09A-37D69FC1BD5C}"/>
    <dgm:cxn modelId="{9F4BD44F-1B81-4F08-8216-2A6B10B47225}" type="presOf" srcId="{B410A9D9-F6D3-41CD-984F-BBB10381E4C7}" destId="{D7EC01EF-7134-4B9C-AFF3-FA273192EF40}" srcOrd="0" destOrd="0" presId="urn:microsoft.com/office/officeart/2005/8/layout/radial5"/>
    <dgm:cxn modelId="{E0757F70-F2D7-495C-98DE-FEA069F1A4B7}" type="presOf" srcId="{028BE6DA-B812-4900-A884-79A8CDA33771}" destId="{4374F0B6-5CD7-4305-B09D-4580A069B384}" srcOrd="0" destOrd="0" presId="urn:microsoft.com/office/officeart/2005/8/layout/radial5"/>
    <dgm:cxn modelId="{62E15974-2311-435C-AC1E-63E528FE8300}" type="presOf" srcId="{028BE6DA-B812-4900-A884-79A8CDA33771}" destId="{8086EB82-A3FA-491A-A421-7F93A8FEF131}" srcOrd="1" destOrd="0" presId="urn:microsoft.com/office/officeart/2005/8/layout/radial5"/>
    <dgm:cxn modelId="{D0BB0E57-4B2A-4786-967C-B3E51FD4A751}" srcId="{C92590E1-AB07-4218-8C51-1B85F4DF0333}" destId="{A414DBE5-6A91-435A-AEC0-14DA53E211F9}" srcOrd="0" destOrd="0" parTransId="{028BE6DA-B812-4900-A884-79A8CDA33771}" sibTransId="{7B9F1AC7-C485-4373-8637-F18945039FEF}"/>
    <dgm:cxn modelId="{DA1BE384-D47B-49E2-8255-E5A72F854104}" type="presOf" srcId="{3D1D7C95-F33A-4B48-B740-C16A13B67308}" destId="{3D5D38A5-47DE-4DC1-9D91-0354E775F7C7}" srcOrd="1" destOrd="0" presId="urn:microsoft.com/office/officeart/2005/8/layout/radial5"/>
    <dgm:cxn modelId="{A8439493-845D-4B14-9AA9-EA14442A1103}" type="presOf" srcId="{3D1D7C95-F33A-4B48-B740-C16A13B67308}" destId="{2FC1200A-2F2C-4632-8BDB-A46160E137B9}" srcOrd="0" destOrd="0" presId="urn:microsoft.com/office/officeart/2005/8/layout/radial5"/>
    <dgm:cxn modelId="{4244D1AB-204F-40A6-9D5A-B41178306BB3}" type="presOf" srcId="{70733F89-5E9F-4DB5-98D4-6EA0FC8A6CFE}" destId="{6C86C57E-AC4B-40A7-A184-E569AC51A3CD}" srcOrd="0" destOrd="0" presId="urn:microsoft.com/office/officeart/2005/8/layout/radial5"/>
    <dgm:cxn modelId="{0E9B37AF-C466-4D6D-8EC4-AC6A4CF62AB5}" type="presOf" srcId="{EBF99CF2-90F4-43F7-B2E3-82B411F8D9A7}" destId="{3E5FAC97-27B3-432B-98C7-B53897020D9A}" srcOrd="0" destOrd="0" presId="urn:microsoft.com/office/officeart/2005/8/layout/radial5"/>
    <dgm:cxn modelId="{4A4EDAAF-8DCB-4D3C-8FC2-8C1C573E4557}" type="presOf" srcId="{C92590E1-AB07-4218-8C51-1B85F4DF0333}" destId="{45FA69AD-D502-45E2-80AB-1282607FEF47}" srcOrd="0" destOrd="0" presId="urn:microsoft.com/office/officeart/2005/8/layout/radial5"/>
    <dgm:cxn modelId="{CC27F5CF-98B6-447C-A497-EE9D620D82B2}" type="presOf" srcId="{4EA0BE7A-A82E-4F2F-A63F-4CCAE4B7D3CD}" destId="{81BA6BEA-512A-4AD6-9C2A-4AC905E41B33}" srcOrd="0" destOrd="0" presId="urn:microsoft.com/office/officeart/2005/8/layout/radial5"/>
    <dgm:cxn modelId="{953E89F4-7FE1-4D6F-A6A9-F9ABFD06B8C3}" srcId="{C92590E1-AB07-4218-8C51-1B85F4DF0333}" destId="{EBF99CF2-90F4-43F7-B2E3-82B411F8D9A7}" srcOrd="2" destOrd="0" parTransId="{C2A98199-7E23-4C44-B357-23984472787D}" sibTransId="{A45A27A5-3F58-4B6C-B590-0480533722E5}"/>
    <dgm:cxn modelId="{35DA8FFE-1AC5-42F8-B53E-3A63C20AE44C}" type="presOf" srcId="{C2A98199-7E23-4C44-B357-23984472787D}" destId="{3E52FCBE-BE84-43D0-BFE6-9C38604ED9CC}" srcOrd="0" destOrd="0" presId="urn:microsoft.com/office/officeart/2005/8/layout/radial5"/>
    <dgm:cxn modelId="{055FB9A5-0591-4363-BC01-2D079569FDF3}" type="presParOf" srcId="{81BA6BEA-512A-4AD6-9C2A-4AC905E41B33}" destId="{45FA69AD-D502-45E2-80AB-1282607FEF47}" srcOrd="0" destOrd="0" presId="urn:microsoft.com/office/officeart/2005/8/layout/radial5"/>
    <dgm:cxn modelId="{8B67C65D-46A9-494D-B082-7483C63D6655}" type="presParOf" srcId="{81BA6BEA-512A-4AD6-9C2A-4AC905E41B33}" destId="{4374F0B6-5CD7-4305-B09D-4580A069B384}" srcOrd="1" destOrd="0" presId="urn:microsoft.com/office/officeart/2005/8/layout/radial5"/>
    <dgm:cxn modelId="{250720E5-2E2B-49E0-A9D7-4E684562D965}" type="presParOf" srcId="{4374F0B6-5CD7-4305-B09D-4580A069B384}" destId="{8086EB82-A3FA-491A-A421-7F93A8FEF131}" srcOrd="0" destOrd="0" presId="urn:microsoft.com/office/officeart/2005/8/layout/radial5"/>
    <dgm:cxn modelId="{02E47AF0-7424-48A9-ABC5-8B8E3BA99279}" type="presParOf" srcId="{81BA6BEA-512A-4AD6-9C2A-4AC905E41B33}" destId="{C9A816CB-79CA-4078-B315-793F963B76C9}" srcOrd="2" destOrd="0" presId="urn:microsoft.com/office/officeart/2005/8/layout/radial5"/>
    <dgm:cxn modelId="{1D04E218-9F1D-4320-A1CE-94481217FFE7}" type="presParOf" srcId="{81BA6BEA-512A-4AD6-9C2A-4AC905E41B33}" destId="{2FC1200A-2F2C-4632-8BDB-A46160E137B9}" srcOrd="3" destOrd="0" presId="urn:microsoft.com/office/officeart/2005/8/layout/radial5"/>
    <dgm:cxn modelId="{2D2D5C20-9EF2-4836-B424-E99C2725B9D7}" type="presParOf" srcId="{2FC1200A-2F2C-4632-8BDB-A46160E137B9}" destId="{3D5D38A5-47DE-4DC1-9D91-0354E775F7C7}" srcOrd="0" destOrd="0" presId="urn:microsoft.com/office/officeart/2005/8/layout/radial5"/>
    <dgm:cxn modelId="{89F60EAF-EB10-4021-9631-57C0BDF0A178}" type="presParOf" srcId="{81BA6BEA-512A-4AD6-9C2A-4AC905E41B33}" destId="{6C86C57E-AC4B-40A7-A184-E569AC51A3CD}" srcOrd="4" destOrd="0" presId="urn:microsoft.com/office/officeart/2005/8/layout/radial5"/>
    <dgm:cxn modelId="{DBEA7C91-2D6E-4652-B6DE-8511F173F26C}" type="presParOf" srcId="{81BA6BEA-512A-4AD6-9C2A-4AC905E41B33}" destId="{3E52FCBE-BE84-43D0-BFE6-9C38604ED9CC}" srcOrd="5" destOrd="0" presId="urn:microsoft.com/office/officeart/2005/8/layout/radial5"/>
    <dgm:cxn modelId="{0AAEC5F2-BB38-43B9-BA14-203F67F4C5C6}" type="presParOf" srcId="{3E52FCBE-BE84-43D0-BFE6-9C38604ED9CC}" destId="{800AC09A-BDCA-4CBD-B74B-AFB0E79F06EC}" srcOrd="0" destOrd="0" presId="urn:microsoft.com/office/officeart/2005/8/layout/radial5"/>
    <dgm:cxn modelId="{78D04D5E-8CF4-4004-98A8-9534755C2A03}" type="presParOf" srcId="{81BA6BEA-512A-4AD6-9C2A-4AC905E41B33}" destId="{3E5FAC97-27B3-432B-98C7-B53897020D9A}" srcOrd="6" destOrd="0" presId="urn:microsoft.com/office/officeart/2005/8/layout/radial5"/>
    <dgm:cxn modelId="{6102EE50-890E-48AC-86A7-B6BF1E62A4A9}" type="presParOf" srcId="{81BA6BEA-512A-4AD6-9C2A-4AC905E41B33}" destId="{D7EC01EF-7134-4B9C-AFF3-FA273192EF40}" srcOrd="7" destOrd="0" presId="urn:microsoft.com/office/officeart/2005/8/layout/radial5"/>
    <dgm:cxn modelId="{76D543BC-449B-4AAC-B203-B09FF5A3CDDE}" type="presParOf" srcId="{D7EC01EF-7134-4B9C-AFF3-FA273192EF40}" destId="{1B74CC20-816D-44C3-B1E1-95618B0D3E10}" srcOrd="0" destOrd="0" presId="urn:microsoft.com/office/officeart/2005/8/layout/radial5"/>
    <dgm:cxn modelId="{A843627E-FD02-4801-B6B9-A3AD4E5594E5}" type="presParOf" srcId="{81BA6BEA-512A-4AD6-9C2A-4AC905E41B33}" destId="{1FF0005C-06FA-41BC-9279-990990E993CC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D4467F-6671-4398-A8ED-1C67C1FE8D0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11029567-95D6-4F27-BDC7-D8675DC3CC69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poznawczym – </a:t>
          </a:r>
          <a:r>
            <a:rPr lang="pl-PL" i="1" dirty="0">
              <a:solidFill>
                <a:schemeClr val="tx1"/>
              </a:solidFill>
            </a:rPr>
            <a:t>wiem </a:t>
          </a:r>
        </a:p>
      </dgm:t>
    </dgm:pt>
    <dgm:pt modelId="{10CE7986-80E8-4A34-B889-0CEDD9DC4B39}" type="parTrans" cxnId="{41A519DE-D969-48AE-BBF4-3116DB5E82D4}">
      <dgm:prSet/>
      <dgm:spPr/>
      <dgm:t>
        <a:bodyPr/>
        <a:lstStyle/>
        <a:p>
          <a:endParaRPr lang="pl-PL"/>
        </a:p>
      </dgm:t>
    </dgm:pt>
    <dgm:pt modelId="{776809C0-8CA9-444F-97FB-1379A1EFF5B0}" type="sibTrans" cxnId="{41A519DE-D969-48AE-BBF4-3116DB5E82D4}">
      <dgm:prSet/>
      <dgm:spPr/>
      <dgm:t>
        <a:bodyPr/>
        <a:lstStyle/>
        <a:p>
          <a:endParaRPr lang="pl-PL"/>
        </a:p>
      </dgm:t>
    </dgm:pt>
    <dgm:pt modelId="{5B86351B-9AAD-4A29-B896-D2E20387CCDA}">
      <dgm:prSet/>
      <dgm:spPr>
        <a:solidFill>
          <a:srgbClr val="CCFFCC"/>
        </a:solidFill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emocjonalnym – </a:t>
          </a:r>
          <a:r>
            <a:rPr lang="pl-PL" i="1" dirty="0">
              <a:solidFill>
                <a:schemeClr val="tx1"/>
              </a:solidFill>
            </a:rPr>
            <a:t>czuję </a:t>
          </a:r>
        </a:p>
      </dgm:t>
    </dgm:pt>
    <dgm:pt modelId="{70097D56-1CB3-4752-85DE-82ABE58C6374}" type="parTrans" cxnId="{0C605D40-3E79-46A0-ADF4-3020A3551432}">
      <dgm:prSet/>
      <dgm:spPr/>
      <dgm:t>
        <a:bodyPr/>
        <a:lstStyle/>
        <a:p>
          <a:endParaRPr lang="pl-PL"/>
        </a:p>
      </dgm:t>
    </dgm:pt>
    <dgm:pt modelId="{D3CDE2EF-D723-4889-A90D-E171A9FE33CF}" type="sibTrans" cxnId="{0C605D40-3E79-46A0-ADF4-3020A3551432}">
      <dgm:prSet/>
      <dgm:spPr/>
      <dgm:t>
        <a:bodyPr/>
        <a:lstStyle/>
        <a:p>
          <a:endParaRPr lang="pl-PL"/>
        </a:p>
      </dgm:t>
    </dgm:pt>
    <dgm:pt modelId="{58307DAF-C598-490A-ADE5-0D990C870869}">
      <dgm:prSet/>
      <dgm:spPr>
        <a:solidFill>
          <a:srgbClr val="F8D0B2"/>
        </a:solidFill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wartościującym – </a:t>
          </a:r>
          <a:r>
            <a:rPr lang="pl-PL" i="1" dirty="0">
              <a:solidFill>
                <a:schemeClr val="tx1"/>
              </a:solidFill>
            </a:rPr>
            <a:t>oceniam</a:t>
          </a:r>
          <a:r>
            <a:rPr lang="pl-PL" dirty="0">
              <a:solidFill>
                <a:schemeClr val="tx1"/>
              </a:solidFill>
            </a:rPr>
            <a:t>  </a:t>
          </a:r>
        </a:p>
      </dgm:t>
    </dgm:pt>
    <dgm:pt modelId="{7B8AE0EA-45C4-483E-9A05-C9B98E66B2E2}" type="parTrans" cxnId="{A9A24C0C-81F6-4367-9E40-286623C898B7}">
      <dgm:prSet/>
      <dgm:spPr/>
      <dgm:t>
        <a:bodyPr/>
        <a:lstStyle/>
        <a:p>
          <a:endParaRPr lang="pl-PL"/>
        </a:p>
      </dgm:t>
    </dgm:pt>
    <dgm:pt modelId="{FF6588E1-FFEB-4598-B158-856F202816A8}" type="sibTrans" cxnId="{A9A24C0C-81F6-4367-9E40-286623C898B7}">
      <dgm:prSet/>
      <dgm:spPr/>
      <dgm:t>
        <a:bodyPr/>
        <a:lstStyle/>
        <a:p>
          <a:endParaRPr lang="pl-PL"/>
        </a:p>
      </dgm:t>
    </dgm:pt>
    <dgm:pt modelId="{550AA449-9C07-4948-BFCB-D8BF0A6698F4}" type="pres">
      <dgm:prSet presAssocID="{58D4467F-6671-4398-A8ED-1C67C1FE8D0B}" presName="Name0" presStyleCnt="0">
        <dgm:presLayoutVars>
          <dgm:chMax val="7"/>
          <dgm:chPref val="7"/>
          <dgm:dir/>
        </dgm:presLayoutVars>
      </dgm:prSet>
      <dgm:spPr/>
    </dgm:pt>
    <dgm:pt modelId="{627619FD-7034-410C-BE47-96457E3A6E40}" type="pres">
      <dgm:prSet presAssocID="{58D4467F-6671-4398-A8ED-1C67C1FE8D0B}" presName="Name1" presStyleCnt="0"/>
      <dgm:spPr/>
    </dgm:pt>
    <dgm:pt modelId="{9A2E1F87-4E62-4F42-BA6E-39F1E78720AC}" type="pres">
      <dgm:prSet presAssocID="{58D4467F-6671-4398-A8ED-1C67C1FE8D0B}" presName="cycle" presStyleCnt="0"/>
      <dgm:spPr/>
    </dgm:pt>
    <dgm:pt modelId="{ABE3BFD2-E12D-4045-9204-EA5C3443DEAD}" type="pres">
      <dgm:prSet presAssocID="{58D4467F-6671-4398-A8ED-1C67C1FE8D0B}" presName="srcNode" presStyleLbl="node1" presStyleIdx="0" presStyleCnt="3"/>
      <dgm:spPr/>
    </dgm:pt>
    <dgm:pt modelId="{D87DCF1B-9EC7-4F58-8D6B-ADE32463B910}" type="pres">
      <dgm:prSet presAssocID="{58D4467F-6671-4398-A8ED-1C67C1FE8D0B}" presName="conn" presStyleLbl="parChTrans1D2" presStyleIdx="0" presStyleCnt="1"/>
      <dgm:spPr/>
    </dgm:pt>
    <dgm:pt modelId="{764EC7C2-F4DC-4D9C-B202-6743FFC91194}" type="pres">
      <dgm:prSet presAssocID="{58D4467F-6671-4398-A8ED-1C67C1FE8D0B}" presName="extraNode" presStyleLbl="node1" presStyleIdx="0" presStyleCnt="3"/>
      <dgm:spPr/>
    </dgm:pt>
    <dgm:pt modelId="{DBF59D87-6B53-4FE0-BBEF-19F1310EB9B3}" type="pres">
      <dgm:prSet presAssocID="{58D4467F-6671-4398-A8ED-1C67C1FE8D0B}" presName="dstNode" presStyleLbl="node1" presStyleIdx="0" presStyleCnt="3"/>
      <dgm:spPr/>
    </dgm:pt>
    <dgm:pt modelId="{23037E6B-7158-43E8-928D-DCECFE1F7CCE}" type="pres">
      <dgm:prSet presAssocID="{11029567-95D6-4F27-BDC7-D8675DC3CC69}" presName="text_1" presStyleLbl="node1" presStyleIdx="0" presStyleCnt="3">
        <dgm:presLayoutVars>
          <dgm:bulletEnabled val="1"/>
        </dgm:presLayoutVars>
      </dgm:prSet>
      <dgm:spPr/>
    </dgm:pt>
    <dgm:pt modelId="{5017748D-1F37-4470-8E37-71CC69226E05}" type="pres">
      <dgm:prSet presAssocID="{11029567-95D6-4F27-BDC7-D8675DC3CC69}" presName="accent_1" presStyleCnt="0"/>
      <dgm:spPr/>
    </dgm:pt>
    <dgm:pt modelId="{61991224-4EA8-49F3-B12C-F2C09AE9DB1F}" type="pres">
      <dgm:prSet presAssocID="{11029567-95D6-4F27-BDC7-D8675DC3CC69}" presName="accentRepeatNode" presStyleLbl="solidFgAcc1" presStyleIdx="0" presStyleCnt="3"/>
      <dgm:spPr>
        <a:solidFill>
          <a:schemeClr val="accent5">
            <a:lumMod val="60000"/>
            <a:lumOff val="40000"/>
          </a:schemeClr>
        </a:solidFill>
        <a:ln>
          <a:solidFill>
            <a:schemeClr val="bg1"/>
          </a:solidFill>
        </a:ln>
      </dgm:spPr>
    </dgm:pt>
    <dgm:pt modelId="{5B185024-6931-4CA0-946F-1BADADA497D6}" type="pres">
      <dgm:prSet presAssocID="{5B86351B-9AAD-4A29-B896-D2E20387CCDA}" presName="text_2" presStyleLbl="node1" presStyleIdx="1" presStyleCnt="3">
        <dgm:presLayoutVars>
          <dgm:bulletEnabled val="1"/>
        </dgm:presLayoutVars>
      </dgm:prSet>
      <dgm:spPr/>
    </dgm:pt>
    <dgm:pt modelId="{4C4136D0-AE1F-47F8-AB83-55BFA43D471F}" type="pres">
      <dgm:prSet presAssocID="{5B86351B-9AAD-4A29-B896-D2E20387CCDA}" presName="accent_2" presStyleCnt="0"/>
      <dgm:spPr/>
    </dgm:pt>
    <dgm:pt modelId="{FB75BCA1-327F-4114-9380-DDA7EF28A5E7}" type="pres">
      <dgm:prSet presAssocID="{5B86351B-9AAD-4A29-B896-D2E20387CCDA}" presName="accentRepeatNode" presStyleLbl="solidFgAcc1" presStyleIdx="1" presStyleCnt="3"/>
      <dgm:spPr>
        <a:solidFill>
          <a:srgbClr val="E1FFE1"/>
        </a:solidFill>
        <a:ln>
          <a:solidFill>
            <a:schemeClr val="bg1"/>
          </a:solidFill>
        </a:ln>
      </dgm:spPr>
    </dgm:pt>
    <dgm:pt modelId="{2CC48461-BCD5-4C65-AAA3-ABC8005BAD19}" type="pres">
      <dgm:prSet presAssocID="{58307DAF-C598-490A-ADE5-0D990C870869}" presName="text_3" presStyleLbl="node1" presStyleIdx="2" presStyleCnt="3">
        <dgm:presLayoutVars>
          <dgm:bulletEnabled val="1"/>
        </dgm:presLayoutVars>
      </dgm:prSet>
      <dgm:spPr/>
    </dgm:pt>
    <dgm:pt modelId="{C8B724A0-8E35-404D-81EA-8A4154398FEE}" type="pres">
      <dgm:prSet presAssocID="{58307DAF-C598-490A-ADE5-0D990C870869}" presName="accent_3" presStyleCnt="0"/>
      <dgm:spPr/>
    </dgm:pt>
    <dgm:pt modelId="{D468081A-8FBD-43FA-B56C-AB73DA19FAB1}" type="pres">
      <dgm:prSet presAssocID="{58307DAF-C598-490A-ADE5-0D990C870869}" presName="accentRepeatNode" presStyleLbl="solidFgAcc1" presStyleIdx="2" presStyleCnt="3"/>
      <dgm:spPr>
        <a:solidFill>
          <a:srgbClr val="FFE2C5"/>
        </a:solidFill>
        <a:ln>
          <a:solidFill>
            <a:schemeClr val="bg1"/>
          </a:solidFill>
        </a:ln>
      </dgm:spPr>
    </dgm:pt>
  </dgm:ptLst>
  <dgm:cxnLst>
    <dgm:cxn modelId="{A9A24C0C-81F6-4367-9E40-286623C898B7}" srcId="{58D4467F-6671-4398-A8ED-1C67C1FE8D0B}" destId="{58307DAF-C598-490A-ADE5-0D990C870869}" srcOrd="2" destOrd="0" parTransId="{7B8AE0EA-45C4-483E-9A05-C9B98E66B2E2}" sibTransId="{FF6588E1-FFEB-4598-B158-856F202816A8}"/>
    <dgm:cxn modelId="{6438B625-AEE5-4537-88DF-2886BF1D580C}" type="presOf" srcId="{776809C0-8CA9-444F-97FB-1379A1EFF5B0}" destId="{D87DCF1B-9EC7-4F58-8D6B-ADE32463B910}" srcOrd="0" destOrd="0" presId="urn:microsoft.com/office/officeart/2008/layout/VerticalCurvedList"/>
    <dgm:cxn modelId="{0C605D40-3E79-46A0-ADF4-3020A3551432}" srcId="{58D4467F-6671-4398-A8ED-1C67C1FE8D0B}" destId="{5B86351B-9AAD-4A29-B896-D2E20387CCDA}" srcOrd="1" destOrd="0" parTransId="{70097D56-1CB3-4752-85DE-82ABE58C6374}" sibTransId="{D3CDE2EF-D723-4889-A90D-E171A9FE33CF}"/>
    <dgm:cxn modelId="{C9497F95-92A3-47D1-9822-2D99F863C457}" type="presOf" srcId="{58D4467F-6671-4398-A8ED-1C67C1FE8D0B}" destId="{550AA449-9C07-4948-BFCB-D8BF0A6698F4}" srcOrd="0" destOrd="0" presId="urn:microsoft.com/office/officeart/2008/layout/VerticalCurvedList"/>
    <dgm:cxn modelId="{CBE117A2-63A2-4267-8452-B8B1E6BA6BFD}" type="presOf" srcId="{11029567-95D6-4F27-BDC7-D8675DC3CC69}" destId="{23037E6B-7158-43E8-928D-DCECFE1F7CCE}" srcOrd="0" destOrd="0" presId="urn:microsoft.com/office/officeart/2008/layout/VerticalCurvedList"/>
    <dgm:cxn modelId="{769BE2BA-A5FC-49E0-A365-965474B22D0B}" type="presOf" srcId="{58307DAF-C598-490A-ADE5-0D990C870869}" destId="{2CC48461-BCD5-4C65-AAA3-ABC8005BAD19}" srcOrd="0" destOrd="0" presId="urn:microsoft.com/office/officeart/2008/layout/VerticalCurvedList"/>
    <dgm:cxn modelId="{C33518D7-A04B-4617-8A38-00DD501FB7C5}" type="presOf" srcId="{5B86351B-9AAD-4A29-B896-D2E20387CCDA}" destId="{5B185024-6931-4CA0-946F-1BADADA497D6}" srcOrd="0" destOrd="0" presId="urn:microsoft.com/office/officeart/2008/layout/VerticalCurvedList"/>
    <dgm:cxn modelId="{41A519DE-D969-48AE-BBF4-3116DB5E82D4}" srcId="{58D4467F-6671-4398-A8ED-1C67C1FE8D0B}" destId="{11029567-95D6-4F27-BDC7-D8675DC3CC69}" srcOrd="0" destOrd="0" parTransId="{10CE7986-80E8-4A34-B889-0CEDD9DC4B39}" sibTransId="{776809C0-8CA9-444F-97FB-1379A1EFF5B0}"/>
    <dgm:cxn modelId="{627716FC-CB8F-4395-9536-8EFA55932E7A}" type="presParOf" srcId="{550AA449-9C07-4948-BFCB-D8BF0A6698F4}" destId="{627619FD-7034-410C-BE47-96457E3A6E40}" srcOrd="0" destOrd="0" presId="urn:microsoft.com/office/officeart/2008/layout/VerticalCurvedList"/>
    <dgm:cxn modelId="{070C04FF-8A7A-492E-9923-C6484383826A}" type="presParOf" srcId="{627619FD-7034-410C-BE47-96457E3A6E40}" destId="{9A2E1F87-4E62-4F42-BA6E-39F1E78720AC}" srcOrd="0" destOrd="0" presId="urn:microsoft.com/office/officeart/2008/layout/VerticalCurvedList"/>
    <dgm:cxn modelId="{2B0D7DC2-DD32-4CB9-B17A-F8F34BA47542}" type="presParOf" srcId="{9A2E1F87-4E62-4F42-BA6E-39F1E78720AC}" destId="{ABE3BFD2-E12D-4045-9204-EA5C3443DEAD}" srcOrd="0" destOrd="0" presId="urn:microsoft.com/office/officeart/2008/layout/VerticalCurvedList"/>
    <dgm:cxn modelId="{81A1381E-F3F1-4072-BD3E-AC3D1769372D}" type="presParOf" srcId="{9A2E1F87-4E62-4F42-BA6E-39F1E78720AC}" destId="{D87DCF1B-9EC7-4F58-8D6B-ADE32463B910}" srcOrd="1" destOrd="0" presId="urn:microsoft.com/office/officeart/2008/layout/VerticalCurvedList"/>
    <dgm:cxn modelId="{53BAB8DE-6ADB-4319-BAD8-F6B3F028F275}" type="presParOf" srcId="{9A2E1F87-4E62-4F42-BA6E-39F1E78720AC}" destId="{764EC7C2-F4DC-4D9C-B202-6743FFC91194}" srcOrd="2" destOrd="0" presId="urn:microsoft.com/office/officeart/2008/layout/VerticalCurvedList"/>
    <dgm:cxn modelId="{287A0C4A-6D40-4E55-96BE-2B1A742ACEAC}" type="presParOf" srcId="{9A2E1F87-4E62-4F42-BA6E-39F1E78720AC}" destId="{DBF59D87-6B53-4FE0-BBEF-19F1310EB9B3}" srcOrd="3" destOrd="0" presId="urn:microsoft.com/office/officeart/2008/layout/VerticalCurvedList"/>
    <dgm:cxn modelId="{29F5F2B4-C5F7-4C53-9B47-157D5B3E00DE}" type="presParOf" srcId="{627619FD-7034-410C-BE47-96457E3A6E40}" destId="{23037E6B-7158-43E8-928D-DCECFE1F7CCE}" srcOrd="1" destOrd="0" presId="urn:microsoft.com/office/officeart/2008/layout/VerticalCurvedList"/>
    <dgm:cxn modelId="{20C63E6E-75D8-4AEC-B9FC-3F5E8352BFAC}" type="presParOf" srcId="{627619FD-7034-410C-BE47-96457E3A6E40}" destId="{5017748D-1F37-4470-8E37-71CC69226E05}" srcOrd="2" destOrd="0" presId="urn:microsoft.com/office/officeart/2008/layout/VerticalCurvedList"/>
    <dgm:cxn modelId="{61750950-DF19-42EB-B93C-C247F5286DAD}" type="presParOf" srcId="{5017748D-1F37-4470-8E37-71CC69226E05}" destId="{61991224-4EA8-49F3-B12C-F2C09AE9DB1F}" srcOrd="0" destOrd="0" presId="urn:microsoft.com/office/officeart/2008/layout/VerticalCurvedList"/>
    <dgm:cxn modelId="{EB636CB8-EB2E-4FDD-B6FB-147C9E7254C3}" type="presParOf" srcId="{627619FD-7034-410C-BE47-96457E3A6E40}" destId="{5B185024-6931-4CA0-946F-1BADADA497D6}" srcOrd="3" destOrd="0" presId="urn:microsoft.com/office/officeart/2008/layout/VerticalCurvedList"/>
    <dgm:cxn modelId="{A99CE7EA-F8FA-47EF-A5F2-2985BEEBB78D}" type="presParOf" srcId="{627619FD-7034-410C-BE47-96457E3A6E40}" destId="{4C4136D0-AE1F-47F8-AB83-55BFA43D471F}" srcOrd="4" destOrd="0" presId="urn:microsoft.com/office/officeart/2008/layout/VerticalCurvedList"/>
    <dgm:cxn modelId="{5CC3A6F8-72DB-497E-B7C1-119FCD47EA21}" type="presParOf" srcId="{4C4136D0-AE1F-47F8-AB83-55BFA43D471F}" destId="{FB75BCA1-327F-4114-9380-DDA7EF28A5E7}" srcOrd="0" destOrd="0" presId="urn:microsoft.com/office/officeart/2008/layout/VerticalCurvedList"/>
    <dgm:cxn modelId="{F7C7AB4C-843F-4EF8-9BDC-20FDAB379580}" type="presParOf" srcId="{627619FD-7034-410C-BE47-96457E3A6E40}" destId="{2CC48461-BCD5-4C65-AAA3-ABC8005BAD19}" srcOrd="5" destOrd="0" presId="urn:microsoft.com/office/officeart/2008/layout/VerticalCurvedList"/>
    <dgm:cxn modelId="{DE9A6ADF-28AC-44D8-97D0-0DF139375C2E}" type="presParOf" srcId="{627619FD-7034-410C-BE47-96457E3A6E40}" destId="{C8B724A0-8E35-404D-81EA-8A4154398FEE}" srcOrd="6" destOrd="0" presId="urn:microsoft.com/office/officeart/2008/layout/VerticalCurvedList"/>
    <dgm:cxn modelId="{0B5E3D2F-B0A6-4904-82DA-33785466609C}" type="presParOf" srcId="{C8B724A0-8E35-404D-81EA-8A4154398FEE}" destId="{D468081A-8FBD-43FA-B56C-AB73DA19FAB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FA69AD-D502-45E2-80AB-1282607FEF47}">
      <dsp:nvSpPr>
        <dsp:cNvPr id="0" name=""/>
        <dsp:cNvSpPr/>
      </dsp:nvSpPr>
      <dsp:spPr>
        <a:xfrm>
          <a:off x="3659943" y="2331523"/>
          <a:ext cx="2143064" cy="2077855"/>
        </a:xfrm>
        <a:prstGeom prst="ellipse">
          <a:avLst/>
        </a:prstGeom>
        <a:solidFill>
          <a:srgbClr val="CCFFC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RODZIC UCZNIA ZE SPE</a:t>
          </a:r>
        </a:p>
      </dsp:txBody>
      <dsp:txXfrm>
        <a:off x="3973787" y="2635818"/>
        <a:ext cx="1515376" cy="1469265"/>
      </dsp:txXfrm>
    </dsp:sp>
    <dsp:sp modelId="{4374F0B6-5CD7-4305-B09D-4580A069B384}">
      <dsp:nvSpPr>
        <dsp:cNvPr id="0" name=""/>
        <dsp:cNvSpPr/>
      </dsp:nvSpPr>
      <dsp:spPr>
        <a:xfrm rot="16407495">
          <a:off x="4697384" y="1894496"/>
          <a:ext cx="217834" cy="6020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500" kern="1200"/>
        </a:p>
      </dsp:txBody>
      <dsp:txXfrm>
        <a:off x="4728088" y="2047511"/>
        <a:ext cx="152484" cy="361202"/>
      </dsp:txXfrm>
    </dsp:sp>
    <dsp:sp modelId="{C9A816CB-79CA-4078-B315-793F963B76C9}">
      <dsp:nvSpPr>
        <dsp:cNvPr id="0" name=""/>
        <dsp:cNvSpPr/>
      </dsp:nvSpPr>
      <dsp:spPr>
        <a:xfrm>
          <a:off x="3134743" y="396054"/>
          <a:ext cx="3456396" cy="1597855"/>
        </a:xfrm>
        <a:prstGeom prst="ellipse">
          <a:avLst/>
        </a:prstGeom>
        <a:solidFill>
          <a:srgbClr val="FFE2C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POSTAWY WOBEC DZIECKA I JEGO ODMIENNOŚCI </a:t>
          </a:r>
        </a:p>
      </dsp:txBody>
      <dsp:txXfrm>
        <a:off x="3640920" y="630054"/>
        <a:ext cx="2444042" cy="1129855"/>
      </dsp:txXfrm>
    </dsp:sp>
    <dsp:sp modelId="{2FC1200A-2F2C-4632-8BDB-A46160E137B9}">
      <dsp:nvSpPr>
        <dsp:cNvPr id="0" name=""/>
        <dsp:cNvSpPr/>
      </dsp:nvSpPr>
      <dsp:spPr>
        <a:xfrm rot="84946">
          <a:off x="5918843" y="3025585"/>
          <a:ext cx="257174" cy="6020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500" kern="1200"/>
        </a:p>
      </dsp:txBody>
      <dsp:txXfrm>
        <a:off x="5918855" y="3145032"/>
        <a:ext cx="180022" cy="361202"/>
      </dsp:txXfrm>
    </dsp:sp>
    <dsp:sp modelId="{6C86C57E-AC4B-40A7-A184-E569AC51A3CD}">
      <dsp:nvSpPr>
        <dsp:cNvPr id="0" name=""/>
        <dsp:cNvSpPr/>
      </dsp:nvSpPr>
      <dsp:spPr>
        <a:xfrm>
          <a:off x="6159587" y="2704659"/>
          <a:ext cx="3345468" cy="1484856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l-PL" sz="18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POGLĄDY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l-PL" sz="18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 EDUKACJĘ</a:t>
          </a:r>
        </a:p>
      </dsp:txBody>
      <dsp:txXfrm>
        <a:off x="6649519" y="2922111"/>
        <a:ext cx="2365604" cy="1049952"/>
      </dsp:txXfrm>
    </dsp:sp>
    <dsp:sp modelId="{3E52FCBE-BE84-43D0-BFE6-9C38604ED9CC}">
      <dsp:nvSpPr>
        <dsp:cNvPr id="0" name=""/>
        <dsp:cNvSpPr/>
      </dsp:nvSpPr>
      <dsp:spPr>
        <a:xfrm rot="5208084">
          <a:off x="4735335" y="4272146"/>
          <a:ext cx="242016" cy="6020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500" kern="1200"/>
        </a:p>
      </dsp:txBody>
      <dsp:txXfrm>
        <a:off x="4769612" y="4356300"/>
        <a:ext cx="169411" cy="361202"/>
      </dsp:txXfrm>
    </dsp:sp>
    <dsp:sp modelId="{3E5FAC97-27B3-432B-98C7-B53897020D9A}">
      <dsp:nvSpPr>
        <dsp:cNvPr id="0" name=""/>
        <dsp:cNvSpPr/>
      </dsp:nvSpPr>
      <dsp:spPr>
        <a:xfrm>
          <a:off x="3100820" y="4932552"/>
          <a:ext cx="3524245" cy="1580787"/>
        </a:xfrm>
        <a:prstGeom prst="ellipse">
          <a:avLst/>
        </a:prstGeom>
        <a:solidFill>
          <a:srgbClr val="FFBDB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OSOBISTE PROBLEMY</a:t>
          </a:r>
        </a:p>
      </dsp:txBody>
      <dsp:txXfrm>
        <a:off x="3616934" y="5164053"/>
        <a:ext cx="2492017" cy="1117785"/>
      </dsp:txXfrm>
    </dsp:sp>
    <dsp:sp modelId="{D7EC01EF-7134-4B9C-AFF3-FA273192EF40}">
      <dsp:nvSpPr>
        <dsp:cNvPr id="0" name=""/>
        <dsp:cNvSpPr/>
      </dsp:nvSpPr>
      <dsp:spPr>
        <a:xfrm rot="10711926">
          <a:off x="3359812" y="3029568"/>
          <a:ext cx="207274" cy="6020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500" kern="1200"/>
        </a:p>
      </dsp:txBody>
      <dsp:txXfrm rot="10800000">
        <a:off x="3421984" y="3149172"/>
        <a:ext cx="145092" cy="361202"/>
      </dsp:txXfrm>
    </dsp:sp>
    <dsp:sp modelId="{1FF0005C-06FA-41BC-9279-990990E993CC}">
      <dsp:nvSpPr>
        <dsp:cNvPr id="0" name=""/>
        <dsp:cNvSpPr/>
      </dsp:nvSpPr>
      <dsp:spPr>
        <a:xfrm>
          <a:off x="110419" y="2664301"/>
          <a:ext cx="3261259" cy="1565560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WSPARCIE SPOŁECZNE</a:t>
          </a:r>
        </a:p>
      </dsp:txBody>
      <dsp:txXfrm>
        <a:off x="588019" y="2893572"/>
        <a:ext cx="2306059" cy="11070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7DCF1B-9EC7-4F58-8D6B-ADE32463B910}">
      <dsp:nvSpPr>
        <dsp:cNvPr id="0" name=""/>
        <dsp:cNvSpPr/>
      </dsp:nvSpPr>
      <dsp:spPr>
        <a:xfrm>
          <a:off x="-4721575" y="-723751"/>
          <a:ext cx="5623967" cy="5623967"/>
        </a:xfrm>
        <a:prstGeom prst="blockArc">
          <a:avLst>
            <a:gd name="adj1" fmla="val 18900000"/>
            <a:gd name="adj2" fmla="val 2700000"/>
            <a:gd name="adj3" fmla="val 384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037E6B-7158-43E8-928D-DCECFE1F7CCE}">
      <dsp:nvSpPr>
        <dsp:cNvPr id="0" name=""/>
        <dsp:cNvSpPr/>
      </dsp:nvSpPr>
      <dsp:spPr>
        <a:xfrm>
          <a:off x="580365" y="417646"/>
          <a:ext cx="6059415" cy="835292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3014" tIns="96520" rIns="96520" bIns="9652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800" kern="1200" dirty="0">
              <a:solidFill>
                <a:schemeClr val="tx1"/>
              </a:solidFill>
            </a:rPr>
            <a:t>poznawczym – </a:t>
          </a:r>
          <a:r>
            <a:rPr lang="pl-PL" sz="3800" i="1" kern="1200" dirty="0">
              <a:solidFill>
                <a:schemeClr val="tx1"/>
              </a:solidFill>
            </a:rPr>
            <a:t>wiem </a:t>
          </a:r>
        </a:p>
      </dsp:txBody>
      <dsp:txXfrm>
        <a:off x="580365" y="417646"/>
        <a:ext cx="6059415" cy="835292"/>
      </dsp:txXfrm>
    </dsp:sp>
    <dsp:sp modelId="{61991224-4EA8-49F3-B12C-F2C09AE9DB1F}">
      <dsp:nvSpPr>
        <dsp:cNvPr id="0" name=""/>
        <dsp:cNvSpPr/>
      </dsp:nvSpPr>
      <dsp:spPr>
        <a:xfrm>
          <a:off x="58307" y="313234"/>
          <a:ext cx="1044116" cy="1044116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185024-6931-4CA0-946F-1BADADA497D6}">
      <dsp:nvSpPr>
        <dsp:cNvPr id="0" name=""/>
        <dsp:cNvSpPr/>
      </dsp:nvSpPr>
      <dsp:spPr>
        <a:xfrm>
          <a:off x="883994" y="1670585"/>
          <a:ext cx="5755786" cy="835292"/>
        </a:xfrm>
        <a:prstGeom prst="rect">
          <a:avLst/>
        </a:prstGeom>
        <a:solidFill>
          <a:srgbClr val="CCFFC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3014" tIns="96520" rIns="96520" bIns="9652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800" kern="1200" dirty="0">
              <a:solidFill>
                <a:schemeClr val="tx1"/>
              </a:solidFill>
            </a:rPr>
            <a:t>emocjonalnym – </a:t>
          </a:r>
          <a:r>
            <a:rPr lang="pl-PL" sz="3800" i="1" kern="1200" dirty="0">
              <a:solidFill>
                <a:schemeClr val="tx1"/>
              </a:solidFill>
            </a:rPr>
            <a:t>czuję </a:t>
          </a:r>
        </a:p>
      </dsp:txBody>
      <dsp:txXfrm>
        <a:off x="883994" y="1670585"/>
        <a:ext cx="5755786" cy="835292"/>
      </dsp:txXfrm>
    </dsp:sp>
    <dsp:sp modelId="{FB75BCA1-327F-4114-9380-DDA7EF28A5E7}">
      <dsp:nvSpPr>
        <dsp:cNvPr id="0" name=""/>
        <dsp:cNvSpPr/>
      </dsp:nvSpPr>
      <dsp:spPr>
        <a:xfrm>
          <a:off x="361936" y="1566174"/>
          <a:ext cx="1044116" cy="1044116"/>
        </a:xfrm>
        <a:prstGeom prst="ellipse">
          <a:avLst/>
        </a:prstGeom>
        <a:solidFill>
          <a:srgbClr val="E1FFE1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C48461-BCD5-4C65-AAA3-ABC8005BAD19}">
      <dsp:nvSpPr>
        <dsp:cNvPr id="0" name=""/>
        <dsp:cNvSpPr/>
      </dsp:nvSpPr>
      <dsp:spPr>
        <a:xfrm>
          <a:off x="580365" y="2923524"/>
          <a:ext cx="6059415" cy="835292"/>
        </a:xfrm>
        <a:prstGeom prst="rect">
          <a:avLst/>
        </a:prstGeom>
        <a:solidFill>
          <a:srgbClr val="F8D0B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3014" tIns="96520" rIns="96520" bIns="9652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800" kern="1200" dirty="0">
              <a:solidFill>
                <a:schemeClr val="tx1"/>
              </a:solidFill>
            </a:rPr>
            <a:t>wartościującym – </a:t>
          </a:r>
          <a:r>
            <a:rPr lang="pl-PL" sz="3800" i="1" kern="1200" dirty="0">
              <a:solidFill>
                <a:schemeClr val="tx1"/>
              </a:solidFill>
            </a:rPr>
            <a:t>oceniam</a:t>
          </a:r>
          <a:r>
            <a:rPr lang="pl-PL" sz="3800" kern="1200" dirty="0">
              <a:solidFill>
                <a:schemeClr val="tx1"/>
              </a:solidFill>
            </a:rPr>
            <a:t>  </a:t>
          </a:r>
        </a:p>
      </dsp:txBody>
      <dsp:txXfrm>
        <a:off x="580365" y="2923524"/>
        <a:ext cx="6059415" cy="835292"/>
      </dsp:txXfrm>
    </dsp:sp>
    <dsp:sp modelId="{D468081A-8FBD-43FA-B56C-AB73DA19FAB1}">
      <dsp:nvSpPr>
        <dsp:cNvPr id="0" name=""/>
        <dsp:cNvSpPr/>
      </dsp:nvSpPr>
      <dsp:spPr>
        <a:xfrm>
          <a:off x="58307" y="2819113"/>
          <a:ext cx="1044116" cy="1044116"/>
        </a:xfrm>
        <a:prstGeom prst="ellipse">
          <a:avLst/>
        </a:prstGeom>
        <a:solidFill>
          <a:srgbClr val="FFE2C5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02.09.2025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02.09.2025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anose="020B0606030504020204" pitchFamily="34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pPr/>
              <a:t>02.09.2025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866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anose="020B0606030504020204" pitchFamily="34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pPr/>
              <a:t>02.09.2025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8369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anose="020B0606030504020204" pitchFamily="34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pPr/>
              <a:t>02.09.2025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017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125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83759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07399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</p:spTree>
    <p:extLst>
      <p:ext uri="{BB962C8B-B14F-4D97-AF65-F5344CB8AC3E}">
        <p14:creationId xmlns:p14="http://schemas.microsoft.com/office/powerpoint/2010/main" val="17284226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41768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5244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02.09.2025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0706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2258" y="4493808"/>
            <a:ext cx="7914912" cy="1270445"/>
          </a:xfrm>
        </p:spPr>
        <p:txBody>
          <a:bodyPr/>
          <a:lstStyle>
            <a:lvl1pPr marL="0" indent="0" algn="ctr">
              <a:defRPr sz="2205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4590" y="7001450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984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984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978728" y="1319444"/>
            <a:ext cx="7998442" cy="2936374"/>
          </a:xfrm>
        </p:spPr>
        <p:txBody>
          <a:bodyPr/>
          <a:lstStyle>
            <a:lvl1pPr marL="2015886" indent="0">
              <a:defRPr sz="3968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062259" y="6002242"/>
            <a:ext cx="7998441" cy="940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1007943">
              <a:spcBef>
                <a:spcPts val="606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sz="2205">
                <a:solidFill>
                  <a:schemeClr val="bg1"/>
                </a:solidFill>
                <a:latin typeface="Century Gothic" pitchFamily="34" charset="0"/>
              </a:rPr>
              <a:t>Instytut Fizyki Teoretycznej</a:t>
            </a:r>
          </a:p>
          <a:p>
            <a:pPr defTabSz="1007943">
              <a:spcBef>
                <a:spcPct val="50000"/>
              </a:spcBef>
            </a:pPr>
            <a:endParaRPr lang="pl-PL" sz="2205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7559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27E48E-6DE6-4807-99AE-13F06F99DD7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44237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4580" y="4857792"/>
            <a:ext cx="9088041" cy="1501435"/>
          </a:xfrm>
        </p:spPr>
        <p:txBody>
          <a:bodyPr anchor="t"/>
          <a:lstStyle>
            <a:lvl1pPr algn="l">
              <a:defRPr sz="4409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44580" y="3204114"/>
            <a:ext cx="9088041" cy="1653678"/>
          </a:xfrm>
        </p:spPr>
        <p:txBody>
          <a:bodyPr anchor="b"/>
          <a:lstStyle>
            <a:lvl1pPr marL="0" indent="0">
              <a:buNone/>
              <a:defRPr sz="2205"/>
            </a:lvl1pPr>
            <a:lvl2pPr marL="503972" indent="0">
              <a:buNone/>
              <a:defRPr sz="1984"/>
            </a:lvl2pPr>
            <a:lvl3pPr marL="1007943" indent="0">
              <a:buNone/>
              <a:defRPr sz="1764"/>
            </a:lvl3pPr>
            <a:lvl4pPr marL="1511915" indent="0">
              <a:buNone/>
              <a:defRPr sz="1543"/>
            </a:lvl4pPr>
            <a:lvl5pPr marL="2015886" indent="0">
              <a:buNone/>
              <a:defRPr sz="1543"/>
            </a:lvl5pPr>
            <a:lvl6pPr marL="2519858" indent="0">
              <a:buNone/>
              <a:defRPr sz="1543"/>
            </a:lvl6pPr>
            <a:lvl7pPr marL="3023829" indent="0">
              <a:buNone/>
              <a:defRPr sz="1543"/>
            </a:lvl7pPr>
            <a:lvl8pPr marL="3527801" indent="0">
              <a:buNone/>
              <a:defRPr sz="1543"/>
            </a:lvl8pPr>
            <a:lvl9pPr marL="4031772" indent="0">
              <a:buNone/>
              <a:defRPr sz="1543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19A142-1430-4454-9503-B717F3D7D85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32930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88451" y="1240698"/>
            <a:ext cx="4300857" cy="57905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867505" y="1240698"/>
            <a:ext cx="4300855" cy="57905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0C704F9-C5F5-461B-8E84-7FE41E58157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27173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6CF061F-16EF-42CC-A4D1-818035E53CC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809047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EC15FF-0497-409E-91F1-F7C604B610B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76317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6DDD7C-D6AC-4B43-9C0E-39826C5105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666932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0987"/>
            <a:ext cx="3517533" cy="1280945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180202" y="300988"/>
            <a:ext cx="5977020" cy="6451973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4591" y="1581933"/>
            <a:ext cx="3517533" cy="5171028"/>
          </a:xfrm>
        </p:spPr>
        <p:txBody>
          <a:bodyPr/>
          <a:lstStyle>
            <a:lvl1pPr marL="0" indent="0">
              <a:buNone/>
              <a:defRPr sz="154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46CDD9-A050-41FC-AC38-AD6BA30E9B15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27389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54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BEFF5AE-77DB-44B3-8F96-69632BEF097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918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02.09.2025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EA00DE-B07C-455E-BA09-CEE805DCBD9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21375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365974" y="127745"/>
            <a:ext cx="2325840" cy="6903453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388452" y="127745"/>
            <a:ext cx="6799325" cy="690345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3F2CD6-EC06-41F3-9A9A-7C90CD75526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64589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2258" y="4493810"/>
            <a:ext cx="7914912" cy="1270445"/>
          </a:xfrm>
        </p:spPr>
        <p:txBody>
          <a:bodyPr/>
          <a:lstStyle>
            <a:lvl1pPr marL="0" indent="0" algn="ctr">
              <a:defRPr sz="1653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4590" y="7001452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978729" y="1319446"/>
            <a:ext cx="7998442" cy="2936374"/>
          </a:xfrm>
        </p:spPr>
        <p:txBody>
          <a:bodyPr/>
          <a:lstStyle>
            <a:lvl1pPr marL="1511915" indent="0">
              <a:defRPr sz="2976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062260" y="6002243"/>
            <a:ext cx="7998441" cy="72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755957">
              <a:spcBef>
                <a:spcPts val="45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sz="1653">
                <a:solidFill>
                  <a:schemeClr val="bg1"/>
                </a:solidFill>
                <a:latin typeface="Century Gothic" pitchFamily="34" charset="0"/>
              </a:rPr>
              <a:t>Instytut Fizyki Teoretycznej</a:t>
            </a:r>
          </a:p>
          <a:p>
            <a:pPr defTabSz="755957">
              <a:spcBef>
                <a:spcPct val="50000"/>
              </a:spcBef>
            </a:pPr>
            <a:endParaRPr lang="pl-PL" sz="1653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7406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27E48E-6DE6-4807-99AE-13F06F99DD7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551023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4580" y="4857794"/>
            <a:ext cx="9088041" cy="1501435"/>
          </a:xfrm>
        </p:spPr>
        <p:txBody>
          <a:bodyPr anchor="t"/>
          <a:lstStyle>
            <a:lvl1pPr algn="l">
              <a:defRPr sz="3307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44580" y="3204114"/>
            <a:ext cx="9088041" cy="1653678"/>
          </a:xfrm>
        </p:spPr>
        <p:txBody>
          <a:bodyPr anchor="b"/>
          <a:lstStyle>
            <a:lvl1pPr marL="0" indent="0">
              <a:buNone/>
              <a:defRPr sz="1653"/>
            </a:lvl1pPr>
            <a:lvl2pPr marL="377979" indent="0">
              <a:buNone/>
              <a:defRPr sz="1488"/>
            </a:lvl2pPr>
            <a:lvl3pPr marL="755957" indent="0">
              <a:buNone/>
              <a:defRPr sz="1323"/>
            </a:lvl3pPr>
            <a:lvl4pPr marL="1133936" indent="0">
              <a:buNone/>
              <a:defRPr sz="1157"/>
            </a:lvl4pPr>
            <a:lvl5pPr marL="1511915" indent="0">
              <a:buNone/>
              <a:defRPr sz="1157"/>
            </a:lvl5pPr>
            <a:lvl6pPr marL="1889893" indent="0">
              <a:buNone/>
              <a:defRPr sz="1157"/>
            </a:lvl6pPr>
            <a:lvl7pPr marL="2267872" indent="0">
              <a:buNone/>
              <a:defRPr sz="1157"/>
            </a:lvl7pPr>
            <a:lvl8pPr marL="2645851" indent="0">
              <a:buNone/>
              <a:defRPr sz="1157"/>
            </a:lvl8pPr>
            <a:lvl9pPr marL="3023829" indent="0">
              <a:buNone/>
              <a:defRPr sz="1157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19A142-1430-4454-9503-B717F3D7D85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50085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88452" y="1240700"/>
            <a:ext cx="4300857" cy="5790501"/>
          </a:xfrm>
        </p:spPr>
        <p:txBody>
          <a:bodyPr/>
          <a:lstStyle>
            <a:lvl1pPr>
              <a:defRPr sz="2315"/>
            </a:lvl1pPr>
            <a:lvl2pPr>
              <a:defRPr sz="1984"/>
            </a:lvl2pPr>
            <a:lvl3pPr>
              <a:defRPr sz="1653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867506" y="1240700"/>
            <a:ext cx="4300855" cy="5790501"/>
          </a:xfrm>
        </p:spPr>
        <p:txBody>
          <a:bodyPr/>
          <a:lstStyle>
            <a:lvl1pPr>
              <a:defRPr sz="2315"/>
            </a:lvl1pPr>
            <a:lvl2pPr>
              <a:defRPr sz="1984"/>
            </a:lvl2pPr>
            <a:lvl3pPr>
              <a:defRPr sz="1653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0C704F9-C5F5-461B-8E84-7FE41E58157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67111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79" indent="0">
              <a:buNone/>
              <a:defRPr sz="1653" b="1"/>
            </a:lvl2pPr>
            <a:lvl3pPr marL="755957" indent="0">
              <a:buNone/>
              <a:defRPr sz="1488" b="1"/>
            </a:lvl3pPr>
            <a:lvl4pPr marL="1133936" indent="0">
              <a:buNone/>
              <a:defRPr sz="1323" b="1"/>
            </a:lvl4pPr>
            <a:lvl5pPr marL="1511915" indent="0">
              <a:buNone/>
              <a:defRPr sz="1323" b="1"/>
            </a:lvl5pPr>
            <a:lvl6pPr marL="1889893" indent="0">
              <a:buNone/>
              <a:defRPr sz="1323" b="1"/>
            </a:lvl6pPr>
            <a:lvl7pPr marL="2267872" indent="0">
              <a:buNone/>
              <a:defRPr sz="1323" b="1"/>
            </a:lvl7pPr>
            <a:lvl8pPr marL="2645851" indent="0">
              <a:buNone/>
              <a:defRPr sz="1323" b="1"/>
            </a:lvl8pPr>
            <a:lvl9pPr marL="3023829" indent="0">
              <a:buNone/>
              <a:defRPr sz="132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984"/>
            </a:lvl1pPr>
            <a:lvl2pPr>
              <a:defRPr sz="1653"/>
            </a:lvl2pPr>
            <a:lvl3pPr>
              <a:defRPr sz="1488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31294" y="1692178"/>
            <a:ext cx="4725930" cy="705219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79" indent="0">
              <a:buNone/>
              <a:defRPr sz="1653" b="1"/>
            </a:lvl2pPr>
            <a:lvl3pPr marL="755957" indent="0">
              <a:buNone/>
              <a:defRPr sz="1488" b="1"/>
            </a:lvl3pPr>
            <a:lvl4pPr marL="1133936" indent="0">
              <a:buNone/>
              <a:defRPr sz="1323" b="1"/>
            </a:lvl4pPr>
            <a:lvl5pPr marL="1511915" indent="0">
              <a:buNone/>
              <a:defRPr sz="1323" b="1"/>
            </a:lvl5pPr>
            <a:lvl6pPr marL="1889893" indent="0">
              <a:buNone/>
              <a:defRPr sz="1323" b="1"/>
            </a:lvl6pPr>
            <a:lvl7pPr marL="2267872" indent="0">
              <a:buNone/>
              <a:defRPr sz="1323" b="1"/>
            </a:lvl7pPr>
            <a:lvl8pPr marL="2645851" indent="0">
              <a:buNone/>
              <a:defRPr sz="1323" b="1"/>
            </a:lvl8pPr>
            <a:lvl9pPr marL="3023829" indent="0">
              <a:buNone/>
              <a:defRPr sz="132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31294" y="2397397"/>
            <a:ext cx="4725930" cy="4355563"/>
          </a:xfrm>
        </p:spPr>
        <p:txBody>
          <a:bodyPr/>
          <a:lstStyle>
            <a:lvl1pPr>
              <a:defRPr sz="1984"/>
            </a:lvl1pPr>
            <a:lvl2pPr>
              <a:defRPr sz="1653"/>
            </a:lvl2pPr>
            <a:lvl3pPr>
              <a:defRPr sz="1488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6CF061F-16EF-42CC-A4D1-818035E53CC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22618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EC15FF-0497-409E-91F1-F7C604B610B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16806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6DDD7C-D6AC-4B43-9C0E-39826C5105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36167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2" y="300987"/>
            <a:ext cx="3517533" cy="1280945"/>
          </a:xfrm>
        </p:spPr>
        <p:txBody>
          <a:bodyPr anchor="b"/>
          <a:lstStyle>
            <a:lvl1pPr algn="l">
              <a:defRPr sz="1653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180202" y="300990"/>
            <a:ext cx="5977020" cy="6451973"/>
          </a:xfrm>
        </p:spPr>
        <p:txBody>
          <a:bodyPr/>
          <a:lstStyle>
            <a:lvl1pPr>
              <a:defRPr sz="2646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4592" y="1581935"/>
            <a:ext cx="3517533" cy="5171028"/>
          </a:xfrm>
        </p:spPr>
        <p:txBody>
          <a:bodyPr/>
          <a:lstStyle>
            <a:lvl1pPr marL="0" indent="0">
              <a:buNone/>
              <a:defRPr sz="1157"/>
            </a:lvl1pPr>
            <a:lvl2pPr marL="377979" indent="0">
              <a:buNone/>
              <a:defRPr sz="992"/>
            </a:lvl2pPr>
            <a:lvl3pPr marL="755957" indent="0">
              <a:buNone/>
              <a:defRPr sz="827"/>
            </a:lvl3pPr>
            <a:lvl4pPr marL="1133936" indent="0">
              <a:buNone/>
              <a:defRPr sz="744"/>
            </a:lvl4pPr>
            <a:lvl5pPr marL="1511915" indent="0">
              <a:buNone/>
              <a:defRPr sz="744"/>
            </a:lvl5pPr>
            <a:lvl6pPr marL="1889893" indent="0">
              <a:buNone/>
              <a:defRPr sz="744"/>
            </a:lvl6pPr>
            <a:lvl7pPr marL="2267872" indent="0">
              <a:buNone/>
              <a:defRPr sz="744"/>
            </a:lvl7pPr>
            <a:lvl8pPr marL="2645851" indent="0">
              <a:buNone/>
              <a:defRPr sz="744"/>
            </a:lvl8pPr>
            <a:lvl9pPr marL="3023829" indent="0">
              <a:buNone/>
              <a:defRPr sz="744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46CDD9-A050-41FC-AC38-AD6BA30E9B15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9176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653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646"/>
            </a:lvl1pPr>
            <a:lvl2pPr marL="377979" indent="0">
              <a:buNone/>
              <a:defRPr sz="2315"/>
            </a:lvl2pPr>
            <a:lvl3pPr marL="755957" indent="0">
              <a:buNone/>
              <a:defRPr sz="1984"/>
            </a:lvl3pPr>
            <a:lvl4pPr marL="1133936" indent="0">
              <a:buNone/>
              <a:defRPr sz="1653"/>
            </a:lvl4pPr>
            <a:lvl5pPr marL="1511915" indent="0">
              <a:buNone/>
              <a:defRPr sz="1653"/>
            </a:lvl5pPr>
            <a:lvl6pPr marL="1889893" indent="0">
              <a:buNone/>
              <a:defRPr sz="1653"/>
            </a:lvl6pPr>
            <a:lvl7pPr marL="2267872" indent="0">
              <a:buNone/>
              <a:defRPr sz="1653"/>
            </a:lvl7pPr>
            <a:lvl8pPr marL="2645851" indent="0">
              <a:buNone/>
              <a:defRPr sz="1653"/>
            </a:lvl8pPr>
            <a:lvl9pPr marL="3023829" indent="0">
              <a:buNone/>
              <a:defRPr sz="1653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157"/>
            </a:lvl1pPr>
            <a:lvl2pPr marL="377979" indent="0">
              <a:buNone/>
              <a:defRPr sz="992"/>
            </a:lvl2pPr>
            <a:lvl3pPr marL="755957" indent="0">
              <a:buNone/>
              <a:defRPr sz="827"/>
            </a:lvl3pPr>
            <a:lvl4pPr marL="1133936" indent="0">
              <a:buNone/>
              <a:defRPr sz="744"/>
            </a:lvl4pPr>
            <a:lvl5pPr marL="1511915" indent="0">
              <a:buNone/>
              <a:defRPr sz="744"/>
            </a:lvl5pPr>
            <a:lvl6pPr marL="1889893" indent="0">
              <a:buNone/>
              <a:defRPr sz="744"/>
            </a:lvl6pPr>
            <a:lvl7pPr marL="2267872" indent="0">
              <a:buNone/>
              <a:defRPr sz="744"/>
            </a:lvl7pPr>
            <a:lvl8pPr marL="2645851" indent="0">
              <a:buNone/>
              <a:defRPr sz="744"/>
            </a:lvl8pPr>
            <a:lvl9pPr marL="3023829" indent="0">
              <a:buNone/>
              <a:defRPr sz="744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BEFF5AE-77DB-44B3-8F96-69632BEF097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43521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EA00DE-B07C-455E-BA09-CEE805DCBD9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52228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365975" y="127748"/>
            <a:ext cx="2325840" cy="6903453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388453" y="127748"/>
            <a:ext cx="6799325" cy="690345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3F2CD6-EC06-41F3-9A9A-7C90CD75526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14022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2258" y="4493812"/>
            <a:ext cx="7914912" cy="1270445"/>
          </a:xfrm>
        </p:spPr>
        <p:txBody>
          <a:bodyPr/>
          <a:lstStyle>
            <a:lvl1pPr marL="0" indent="0" algn="ctr">
              <a:defRPr sz="124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4590" y="7001454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117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117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978729" y="1319448"/>
            <a:ext cx="7998442" cy="2936374"/>
          </a:xfrm>
        </p:spPr>
        <p:txBody>
          <a:bodyPr/>
          <a:lstStyle>
            <a:lvl1pPr marL="1133936" indent="0">
              <a:defRPr sz="2232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062260" y="6002243"/>
            <a:ext cx="7998441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566968">
              <a:spcBef>
                <a:spcPts val="342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sz="1240">
                <a:solidFill>
                  <a:schemeClr val="bg1"/>
                </a:solidFill>
                <a:latin typeface="Century Gothic" pitchFamily="34" charset="0"/>
              </a:rPr>
              <a:t>Instytut Fizyki Teoretycznej</a:t>
            </a:r>
          </a:p>
          <a:p>
            <a:pPr defTabSz="566968">
              <a:spcBef>
                <a:spcPct val="50000"/>
              </a:spcBef>
            </a:pPr>
            <a:endParaRPr lang="pl-PL" sz="1240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9499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27E48E-6DE6-4807-99AE-13F06F99DD7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050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4580" y="4857796"/>
            <a:ext cx="9088041" cy="1501435"/>
          </a:xfrm>
        </p:spPr>
        <p:txBody>
          <a:bodyPr anchor="t"/>
          <a:lstStyle>
            <a:lvl1pPr algn="l">
              <a:defRPr sz="248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44580" y="3204114"/>
            <a:ext cx="9088041" cy="1653678"/>
          </a:xfrm>
        </p:spPr>
        <p:txBody>
          <a:bodyPr anchor="b"/>
          <a:lstStyle>
            <a:lvl1pPr marL="0" indent="0">
              <a:buNone/>
              <a:defRPr sz="1240"/>
            </a:lvl1pPr>
            <a:lvl2pPr marL="283484" indent="0">
              <a:buNone/>
              <a:defRPr sz="1117"/>
            </a:lvl2pPr>
            <a:lvl3pPr marL="566968" indent="0">
              <a:buNone/>
              <a:defRPr sz="992"/>
            </a:lvl3pPr>
            <a:lvl4pPr marL="850452" indent="0">
              <a:buNone/>
              <a:defRPr sz="869"/>
            </a:lvl4pPr>
            <a:lvl5pPr marL="1133936" indent="0">
              <a:buNone/>
              <a:defRPr sz="869"/>
            </a:lvl5pPr>
            <a:lvl6pPr marL="1417420" indent="0">
              <a:buNone/>
              <a:defRPr sz="869"/>
            </a:lvl6pPr>
            <a:lvl7pPr marL="1700904" indent="0">
              <a:buNone/>
              <a:defRPr sz="869"/>
            </a:lvl7pPr>
            <a:lvl8pPr marL="1984388" indent="0">
              <a:buNone/>
              <a:defRPr sz="869"/>
            </a:lvl8pPr>
            <a:lvl9pPr marL="2267872" indent="0">
              <a:buNone/>
              <a:defRPr sz="869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19A142-1430-4454-9503-B717F3D7D85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646914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88452" y="1240702"/>
            <a:ext cx="4300857" cy="5790501"/>
          </a:xfrm>
        </p:spPr>
        <p:txBody>
          <a:bodyPr/>
          <a:lstStyle>
            <a:lvl1pPr>
              <a:defRPr sz="1736"/>
            </a:lvl1pPr>
            <a:lvl2pPr>
              <a:defRPr sz="1488"/>
            </a:lvl2pPr>
            <a:lvl3pPr>
              <a:defRPr sz="1240"/>
            </a:lvl3pPr>
            <a:lvl4pPr>
              <a:defRPr sz="1117"/>
            </a:lvl4pPr>
            <a:lvl5pPr>
              <a:defRPr sz="1117"/>
            </a:lvl5pPr>
            <a:lvl6pPr>
              <a:defRPr sz="1117"/>
            </a:lvl6pPr>
            <a:lvl7pPr>
              <a:defRPr sz="1117"/>
            </a:lvl7pPr>
            <a:lvl8pPr>
              <a:defRPr sz="1117"/>
            </a:lvl8pPr>
            <a:lvl9pPr>
              <a:defRPr sz="1117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867507" y="1240702"/>
            <a:ext cx="4300855" cy="5790501"/>
          </a:xfrm>
        </p:spPr>
        <p:txBody>
          <a:bodyPr/>
          <a:lstStyle>
            <a:lvl1pPr>
              <a:defRPr sz="1736"/>
            </a:lvl1pPr>
            <a:lvl2pPr>
              <a:defRPr sz="1488"/>
            </a:lvl2pPr>
            <a:lvl3pPr>
              <a:defRPr sz="1240"/>
            </a:lvl3pPr>
            <a:lvl4pPr>
              <a:defRPr sz="1117"/>
            </a:lvl4pPr>
            <a:lvl5pPr>
              <a:defRPr sz="1117"/>
            </a:lvl5pPr>
            <a:lvl6pPr>
              <a:defRPr sz="1117"/>
            </a:lvl6pPr>
            <a:lvl7pPr>
              <a:defRPr sz="1117"/>
            </a:lvl7pPr>
            <a:lvl8pPr>
              <a:defRPr sz="1117"/>
            </a:lvl8pPr>
            <a:lvl9pPr>
              <a:defRPr sz="1117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0C704F9-C5F5-461B-8E84-7FE41E58157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72421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488" b="1"/>
            </a:lvl1pPr>
            <a:lvl2pPr marL="283484" indent="0">
              <a:buNone/>
              <a:defRPr sz="1240" b="1"/>
            </a:lvl2pPr>
            <a:lvl3pPr marL="566968" indent="0">
              <a:buNone/>
              <a:defRPr sz="1117" b="1"/>
            </a:lvl3pPr>
            <a:lvl4pPr marL="850452" indent="0">
              <a:buNone/>
              <a:defRPr sz="992" b="1"/>
            </a:lvl4pPr>
            <a:lvl5pPr marL="1133936" indent="0">
              <a:buNone/>
              <a:defRPr sz="992" b="1"/>
            </a:lvl5pPr>
            <a:lvl6pPr marL="1417420" indent="0">
              <a:buNone/>
              <a:defRPr sz="992" b="1"/>
            </a:lvl6pPr>
            <a:lvl7pPr marL="1700904" indent="0">
              <a:buNone/>
              <a:defRPr sz="992" b="1"/>
            </a:lvl7pPr>
            <a:lvl8pPr marL="1984388" indent="0">
              <a:buNone/>
              <a:defRPr sz="992" b="1"/>
            </a:lvl8pPr>
            <a:lvl9pPr marL="2267872" indent="0">
              <a:buNone/>
              <a:defRPr sz="992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488"/>
            </a:lvl1pPr>
            <a:lvl2pPr>
              <a:defRPr sz="1240"/>
            </a:lvl2pPr>
            <a:lvl3pPr>
              <a:defRPr sz="1117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31295" y="1692178"/>
            <a:ext cx="4725930" cy="705219"/>
          </a:xfrm>
        </p:spPr>
        <p:txBody>
          <a:bodyPr anchor="b"/>
          <a:lstStyle>
            <a:lvl1pPr marL="0" indent="0">
              <a:buNone/>
              <a:defRPr sz="1488" b="1"/>
            </a:lvl1pPr>
            <a:lvl2pPr marL="283484" indent="0">
              <a:buNone/>
              <a:defRPr sz="1240" b="1"/>
            </a:lvl2pPr>
            <a:lvl3pPr marL="566968" indent="0">
              <a:buNone/>
              <a:defRPr sz="1117" b="1"/>
            </a:lvl3pPr>
            <a:lvl4pPr marL="850452" indent="0">
              <a:buNone/>
              <a:defRPr sz="992" b="1"/>
            </a:lvl4pPr>
            <a:lvl5pPr marL="1133936" indent="0">
              <a:buNone/>
              <a:defRPr sz="992" b="1"/>
            </a:lvl5pPr>
            <a:lvl6pPr marL="1417420" indent="0">
              <a:buNone/>
              <a:defRPr sz="992" b="1"/>
            </a:lvl6pPr>
            <a:lvl7pPr marL="1700904" indent="0">
              <a:buNone/>
              <a:defRPr sz="992" b="1"/>
            </a:lvl7pPr>
            <a:lvl8pPr marL="1984388" indent="0">
              <a:buNone/>
              <a:defRPr sz="992" b="1"/>
            </a:lvl8pPr>
            <a:lvl9pPr marL="2267872" indent="0">
              <a:buNone/>
              <a:defRPr sz="992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31295" y="2397397"/>
            <a:ext cx="4725930" cy="4355563"/>
          </a:xfrm>
        </p:spPr>
        <p:txBody>
          <a:bodyPr/>
          <a:lstStyle>
            <a:lvl1pPr>
              <a:defRPr sz="1488"/>
            </a:lvl1pPr>
            <a:lvl2pPr>
              <a:defRPr sz="1240"/>
            </a:lvl2pPr>
            <a:lvl3pPr>
              <a:defRPr sz="1117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6CF061F-16EF-42CC-A4D1-818035E53CC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81931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EC15FF-0497-409E-91F1-F7C604B610B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380752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6DDD7C-D6AC-4B43-9C0E-39826C5105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3351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3" y="300987"/>
            <a:ext cx="3517533" cy="1280945"/>
          </a:xfrm>
        </p:spPr>
        <p:txBody>
          <a:bodyPr anchor="b"/>
          <a:lstStyle>
            <a:lvl1pPr algn="l">
              <a:defRPr sz="124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180202" y="300992"/>
            <a:ext cx="5977020" cy="6451973"/>
          </a:xfrm>
        </p:spPr>
        <p:txBody>
          <a:bodyPr/>
          <a:lstStyle>
            <a:lvl1pPr>
              <a:defRPr sz="1984"/>
            </a:lvl1pPr>
            <a:lvl2pPr>
              <a:defRPr sz="1736"/>
            </a:lvl2pPr>
            <a:lvl3pPr>
              <a:defRPr sz="1488"/>
            </a:lvl3pPr>
            <a:lvl4pPr>
              <a:defRPr sz="1240"/>
            </a:lvl4pPr>
            <a:lvl5pPr>
              <a:defRPr sz="1240"/>
            </a:lvl5pPr>
            <a:lvl6pPr>
              <a:defRPr sz="1240"/>
            </a:lvl6pPr>
            <a:lvl7pPr>
              <a:defRPr sz="1240"/>
            </a:lvl7pPr>
            <a:lvl8pPr>
              <a:defRPr sz="1240"/>
            </a:lvl8pPr>
            <a:lvl9pPr>
              <a:defRPr sz="124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4593" y="1581936"/>
            <a:ext cx="3517533" cy="5171028"/>
          </a:xfrm>
        </p:spPr>
        <p:txBody>
          <a:bodyPr/>
          <a:lstStyle>
            <a:lvl1pPr marL="0" indent="0">
              <a:buNone/>
              <a:defRPr sz="869"/>
            </a:lvl1pPr>
            <a:lvl2pPr marL="283484" indent="0">
              <a:buNone/>
              <a:defRPr sz="744"/>
            </a:lvl2pPr>
            <a:lvl3pPr marL="566968" indent="0">
              <a:buNone/>
              <a:defRPr sz="621"/>
            </a:lvl3pPr>
            <a:lvl4pPr marL="850452" indent="0">
              <a:buNone/>
              <a:defRPr sz="558"/>
            </a:lvl4pPr>
            <a:lvl5pPr marL="1133936" indent="0">
              <a:buNone/>
              <a:defRPr sz="558"/>
            </a:lvl5pPr>
            <a:lvl6pPr marL="1417420" indent="0">
              <a:buNone/>
              <a:defRPr sz="558"/>
            </a:lvl6pPr>
            <a:lvl7pPr marL="1700904" indent="0">
              <a:buNone/>
              <a:defRPr sz="558"/>
            </a:lvl7pPr>
            <a:lvl8pPr marL="1984388" indent="0">
              <a:buNone/>
              <a:defRPr sz="558"/>
            </a:lvl8pPr>
            <a:lvl9pPr marL="2267872" indent="0">
              <a:buNone/>
              <a:defRPr sz="558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46CDD9-A050-41FC-AC38-AD6BA30E9B15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48913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24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1984"/>
            </a:lvl1pPr>
            <a:lvl2pPr marL="283484" indent="0">
              <a:buNone/>
              <a:defRPr sz="1736"/>
            </a:lvl2pPr>
            <a:lvl3pPr marL="566968" indent="0">
              <a:buNone/>
              <a:defRPr sz="1488"/>
            </a:lvl3pPr>
            <a:lvl4pPr marL="850452" indent="0">
              <a:buNone/>
              <a:defRPr sz="1240"/>
            </a:lvl4pPr>
            <a:lvl5pPr marL="1133936" indent="0">
              <a:buNone/>
              <a:defRPr sz="1240"/>
            </a:lvl5pPr>
            <a:lvl6pPr marL="1417420" indent="0">
              <a:buNone/>
              <a:defRPr sz="1240"/>
            </a:lvl6pPr>
            <a:lvl7pPr marL="1700904" indent="0">
              <a:buNone/>
              <a:defRPr sz="1240"/>
            </a:lvl7pPr>
            <a:lvl8pPr marL="1984388" indent="0">
              <a:buNone/>
              <a:defRPr sz="1240"/>
            </a:lvl8pPr>
            <a:lvl9pPr marL="2267872" indent="0">
              <a:buNone/>
              <a:defRPr sz="124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869"/>
            </a:lvl1pPr>
            <a:lvl2pPr marL="283484" indent="0">
              <a:buNone/>
              <a:defRPr sz="744"/>
            </a:lvl2pPr>
            <a:lvl3pPr marL="566968" indent="0">
              <a:buNone/>
              <a:defRPr sz="621"/>
            </a:lvl3pPr>
            <a:lvl4pPr marL="850452" indent="0">
              <a:buNone/>
              <a:defRPr sz="558"/>
            </a:lvl4pPr>
            <a:lvl5pPr marL="1133936" indent="0">
              <a:buNone/>
              <a:defRPr sz="558"/>
            </a:lvl5pPr>
            <a:lvl6pPr marL="1417420" indent="0">
              <a:buNone/>
              <a:defRPr sz="558"/>
            </a:lvl6pPr>
            <a:lvl7pPr marL="1700904" indent="0">
              <a:buNone/>
              <a:defRPr sz="558"/>
            </a:lvl7pPr>
            <a:lvl8pPr marL="1984388" indent="0">
              <a:buNone/>
              <a:defRPr sz="558"/>
            </a:lvl8pPr>
            <a:lvl9pPr marL="2267872" indent="0">
              <a:buNone/>
              <a:defRPr sz="558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BEFF5AE-77DB-44B3-8F96-69632BEF097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21418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EA00DE-B07C-455E-BA09-CEE805DCBD9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49153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365976" y="127750"/>
            <a:ext cx="2325840" cy="6903453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388454" y="127750"/>
            <a:ext cx="6799325" cy="690345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3F2CD6-EC06-41F3-9A9A-7C90CD75526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9735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23.jp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image" Target="../media/image23.jpg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24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anose="020B0606030504020204" pitchFamily="34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7538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anose="020B0606030504020204" pitchFamily="34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anose="020B0606030504020204" pitchFamily="34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anose="020B0606030504020204" pitchFamily="34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anose="020B0606030504020204" pitchFamily="34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>
          <p15:clr>
            <a:srgbClr val="F26B43"/>
          </p15:clr>
        </p15:guide>
        <p15:guide id="2" pos="419">
          <p15:clr>
            <a:srgbClr val="F26B43"/>
          </p15:clr>
        </p15:guide>
        <p15:guide id="3" pos="646">
          <p15:clr>
            <a:srgbClr val="F26B43"/>
          </p15:clr>
        </p15:guide>
        <p15:guide id="4" pos="873">
          <p15:clr>
            <a:srgbClr val="F26B43"/>
          </p15:clr>
        </p15:guide>
        <p15:guide id="5" pos="1100">
          <p15:clr>
            <a:srgbClr val="F26B43"/>
          </p15:clr>
        </p15:guide>
        <p15:guide id="6" pos="1327">
          <p15:clr>
            <a:srgbClr val="F26B43"/>
          </p15:clr>
        </p15:guide>
        <p15:guide id="7" pos="1553">
          <p15:clr>
            <a:srgbClr val="F26B43"/>
          </p15:clr>
        </p15:guide>
        <p15:guide id="8" pos="1780">
          <p15:clr>
            <a:srgbClr val="F26B43"/>
          </p15:clr>
        </p15:guide>
        <p15:guide id="9" pos="2007">
          <p15:clr>
            <a:srgbClr val="F26B43"/>
          </p15:clr>
        </p15:guide>
        <p15:guide id="10" pos="2234">
          <p15:clr>
            <a:srgbClr val="F26B43"/>
          </p15:clr>
        </p15:guide>
        <p15:guide id="11" pos="2460">
          <p15:clr>
            <a:srgbClr val="F26B43"/>
          </p15:clr>
        </p15:guide>
        <p15:guide id="12" pos="2687">
          <p15:clr>
            <a:srgbClr val="F26B43"/>
          </p15:clr>
        </p15:guide>
        <p15:guide id="13" pos="2914">
          <p15:clr>
            <a:srgbClr val="F26B43"/>
          </p15:clr>
        </p15:guide>
        <p15:guide id="14" pos="3141">
          <p15:clr>
            <a:srgbClr val="F26B43"/>
          </p15:clr>
        </p15:guide>
        <p15:guide id="15" pos="3368">
          <p15:clr>
            <a:srgbClr val="F26B43"/>
          </p15:clr>
        </p15:guide>
        <p15:guide id="16" pos="3594">
          <p15:clr>
            <a:srgbClr val="F26B43"/>
          </p15:clr>
        </p15:guide>
        <p15:guide id="17" pos="3821">
          <p15:clr>
            <a:srgbClr val="F26B43"/>
          </p15:clr>
        </p15:guide>
        <p15:guide id="18" pos="4048">
          <p15:clr>
            <a:srgbClr val="F26B43"/>
          </p15:clr>
        </p15:guide>
        <p15:guide id="19" pos="4275">
          <p15:clr>
            <a:srgbClr val="F26B43"/>
          </p15:clr>
        </p15:guide>
        <p15:guide id="20" pos="4501">
          <p15:clr>
            <a:srgbClr val="F26B43"/>
          </p15:clr>
        </p15:guide>
        <p15:guide id="21" pos="4728">
          <p15:clr>
            <a:srgbClr val="F26B43"/>
          </p15:clr>
        </p15:guide>
        <p15:guide id="22" pos="4955">
          <p15:clr>
            <a:srgbClr val="F26B43"/>
          </p15:clr>
        </p15:guide>
        <p15:guide id="23" pos="5182">
          <p15:clr>
            <a:srgbClr val="F26B43"/>
          </p15:clr>
        </p15:guide>
        <p15:guide id="24" pos="5408">
          <p15:clr>
            <a:srgbClr val="F26B43"/>
          </p15:clr>
        </p15:guide>
        <p15:guide id="25" pos="5635">
          <p15:clr>
            <a:srgbClr val="F26B43"/>
          </p15:clr>
        </p15:guide>
        <p15:guide id="26" pos="5862">
          <p15:clr>
            <a:srgbClr val="F26B43"/>
          </p15:clr>
        </p15:guide>
        <p15:guide id="27" pos="6089">
          <p15:clr>
            <a:srgbClr val="F26B43"/>
          </p15:clr>
        </p15:guide>
        <p15:guide id="28" pos="6316">
          <p15:clr>
            <a:srgbClr val="F26B43"/>
          </p15:clr>
        </p15:guide>
        <p15:guide id="29" pos="6542">
          <p15:clr>
            <a:srgbClr val="F26B43"/>
          </p15:clr>
        </p15:guide>
        <p15:guide id="30" orient="horz" pos="113">
          <p15:clr>
            <a:srgbClr val="F26B43"/>
          </p15:clr>
        </p15:guide>
        <p15:guide id="31" orient="horz" pos="340">
          <p15:clr>
            <a:srgbClr val="F26B43"/>
          </p15:clr>
        </p15:guide>
        <p15:guide id="32" orient="horz" pos="567">
          <p15:clr>
            <a:srgbClr val="F26B43"/>
          </p15:clr>
        </p15:guide>
        <p15:guide id="33" orient="horz" pos="794">
          <p15:clr>
            <a:srgbClr val="F26B43"/>
          </p15:clr>
        </p15:guide>
        <p15:guide id="34" orient="horz" pos="1020">
          <p15:clr>
            <a:srgbClr val="F26B43"/>
          </p15:clr>
        </p15:guide>
        <p15:guide id="35" orient="horz" pos="1247">
          <p15:clr>
            <a:srgbClr val="F26B43"/>
          </p15:clr>
        </p15:guide>
        <p15:guide id="36" orient="horz" pos="1474">
          <p15:clr>
            <a:srgbClr val="F26B43"/>
          </p15:clr>
        </p15:guide>
        <p15:guide id="37" orient="horz" pos="1701">
          <p15:clr>
            <a:srgbClr val="F26B43"/>
          </p15:clr>
        </p15:guide>
        <p15:guide id="38" orient="horz" pos="1927">
          <p15:clr>
            <a:srgbClr val="F26B43"/>
          </p15:clr>
        </p15:guide>
        <p15:guide id="39" orient="horz" pos="2154">
          <p15:clr>
            <a:srgbClr val="F26B43"/>
          </p15:clr>
        </p15:guide>
        <p15:guide id="40" orient="horz" pos="2381">
          <p15:clr>
            <a:srgbClr val="F26B43"/>
          </p15:clr>
        </p15:guide>
        <p15:guide id="41" orient="horz" pos="2608">
          <p15:clr>
            <a:srgbClr val="F26B43"/>
          </p15:clr>
        </p15:guide>
        <p15:guide id="42" orient="horz" pos="2835">
          <p15:clr>
            <a:srgbClr val="F26B43"/>
          </p15:clr>
        </p15:guide>
        <p15:guide id="43" orient="horz" pos="3061">
          <p15:clr>
            <a:srgbClr val="F26B43"/>
          </p15:clr>
        </p15:guide>
        <p15:guide id="44" orient="horz" pos="3288">
          <p15:clr>
            <a:srgbClr val="F26B43"/>
          </p15:clr>
        </p15:guide>
        <p15:guide id="45" orient="horz" pos="3515">
          <p15:clr>
            <a:srgbClr val="F26B43"/>
          </p15:clr>
        </p15:guide>
        <p15:guide id="46" orient="horz" pos="3742">
          <p15:clr>
            <a:srgbClr val="F26B43"/>
          </p15:clr>
        </p15:guide>
        <p15:guide id="47" orient="horz" pos="3968">
          <p15:clr>
            <a:srgbClr val="F26B43"/>
          </p15:clr>
        </p15:guide>
        <p15:guide id="48" orient="horz" pos="4195">
          <p15:clr>
            <a:srgbClr val="F26B43"/>
          </p15:clr>
        </p15:guide>
        <p15:guide id="49" orient="horz" pos="4422">
          <p15:clr>
            <a:srgbClr val="F26B43"/>
          </p15:clr>
        </p15:guide>
        <p15:guide id="50" orient="horz" pos="464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8511" y="127745"/>
            <a:ext cx="7703303" cy="87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tytułu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8451" y="1240698"/>
            <a:ext cx="8779909" cy="5790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konspektu</a:t>
            </a:r>
          </a:p>
          <a:p>
            <a:pPr lvl="1"/>
            <a:r>
              <a:rPr lang="en-GB"/>
              <a:t>Drugi poziom konspektu</a:t>
            </a:r>
          </a:p>
          <a:p>
            <a:pPr lvl="2"/>
            <a:r>
              <a:rPr lang="en-GB"/>
              <a:t>Trzeci poziom konspektu</a:t>
            </a:r>
          </a:p>
          <a:p>
            <a:pPr lvl="3"/>
            <a:r>
              <a:rPr lang="en-GB"/>
              <a:t>Czwarty poziom konspektu</a:t>
            </a:r>
          </a:p>
          <a:p>
            <a:pPr lvl="4"/>
            <a:r>
              <a:rPr lang="en-GB"/>
              <a:t>Piąty poziom konspektu</a:t>
            </a:r>
          </a:p>
          <a:p>
            <a:pPr lvl="4"/>
            <a:r>
              <a:rPr lang="en-GB"/>
              <a:t>Szósty poziom konspektu</a:t>
            </a:r>
          </a:p>
          <a:p>
            <a:pPr lvl="4"/>
            <a:r>
              <a:rPr lang="en-GB"/>
              <a:t>Siódmy poziom konspektu</a:t>
            </a:r>
          </a:p>
          <a:p>
            <a:pPr lvl="4"/>
            <a:r>
              <a:rPr lang="en-GB"/>
              <a:t>Ósmy poziom konspektu</a:t>
            </a:r>
          </a:p>
          <a:p>
            <a:pPr lvl="4"/>
            <a:r>
              <a:rPr lang="en-GB"/>
              <a:t>Dziewiąty poziom konspektu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4590" y="7001450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984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984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662466" y="6997949"/>
            <a:ext cx="2442782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493472" algn="l"/>
                <a:tab pos="988695" algn="l"/>
                <a:tab pos="1483916" algn="l"/>
                <a:tab pos="1979139" algn="l"/>
                <a:tab pos="2474360" algn="l"/>
                <a:tab pos="2969583" algn="l"/>
                <a:tab pos="3464804" algn="l"/>
                <a:tab pos="3960027" algn="l"/>
                <a:tab pos="4455249" algn="l"/>
                <a:tab pos="4950471" algn="l"/>
                <a:tab pos="5445693" algn="l"/>
                <a:tab pos="5940915" algn="l"/>
                <a:tab pos="6436137" algn="l"/>
                <a:tab pos="6931359" algn="l"/>
                <a:tab pos="7426581" algn="l"/>
                <a:tab pos="7921804" algn="l"/>
                <a:tab pos="8417025" algn="l"/>
                <a:tab pos="8912248" algn="l"/>
                <a:tab pos="9407469" algn="l"/>
                <a:tab pos="9902692" algn="l"/>
              </a:tabLst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fld id="{C19B2381-0B53-4864-84B2-B70F96D958F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2099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marL="2267872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+mj-lt"/>
          <a:ea typeface="+mj-ea"/>
          <a:cs typeface="+mj-cs"/>
        </a:defRPr>
      </a:lvl1pPr>
      <a:lvl2pPr marL="2267872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Century Gothic" pitchFamily="34" charset="0"/>
        </a:defRPr>
      </a:lvl2pPr>
      <a:lvl3pPr marL="2267872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Century Gothic" pitchFamily="34" charset="0"/>
        </a:defRPr>
      </a:lvl3pPr>
      <a:lvl4pPr marL="2267872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Century Gothic" pitchFamily="34" charset="0"/>
        </a:defRPr>
      </a:lvl4pPr>
      <a:lvl5pPr marL="2267872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Century Gothic" pitchFamily="34" charset="0"/>
        </a:defRPr>
      </a:lvl5pPr>
      <a:lvl6pPr marL="2771844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Century Gothic" pitchFamily="34" charset="0"/>
        </a:defRPr>
      </a:lvl6pPr>
      <a:lvl7pPr marL="3275815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Century Gothic" pitchFamily="34" charset="0"/>
        </a:defRPr>
      </a:lvl7pPr>
      <a:lvl8pPr marL="3779787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Century Gothic" pitchFamily="34" charset="0"/>
        </a:defRPr>
      </a:lvl8pPr>
      <a:lvl9pPr marL="4283758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Century Gothic" pitchFamily="34" charset="0"/>
        </a:defRPr>
      </a:lvl9pPr>
    </p:titleStyle>
    <p:bodyStyle>
      <a:lvl1pPr marL="377979" indent="-377979" algn="l" defTabSz="495223" rtl="0" eaLnBrk="1" fontAlgn="base" hangingPunct="1">
        <a:spcBef>
          <a:spcPts val="60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25">
          <a:solidFill>
            <a:srgbClr val="000000"/>
          </a:solidFill>
          <a:latin typeface="+mn-lt"/>
          <a:ea typeface="+mn-ea"/>
          <a:cs typeface="+mn-cs"/>
        </a:defRPr>
      </a:lvl1pPr>
      <a:lvl2pPr marL="818954" indent="-314982" algn="l" defTabSz="495223" rtl="0" eaLnBrk="1" fontAlgn="base" hangingPunct="1">
        <a:spcBef>
          <a:spcPts val="551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>
          <a:solidFill>
            <a:srgbClr val="000000"/>
          </a:solidFill>
          <a:latin typeface="+mn-lt"/>
        </a:defRPr>
      </a:lvl2pPr>
      <a:lvl3pPr marL="1259929" indent="-251986" algn="l" defTabSz="495223" rtl="0" eaLnBrk="1" fontAlgn="base" hangingPunct="1">
        <a:spcBef>
          <a:spcPts val="4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3pPr>
      <a:lvl4pPr marL="1763900" indent="-251986" algn="l" defTabSz="495223" rtl="0" eaLnBrk="1" fontAlgn="base" hangingPunct="1">
        <a:spcBef>
          <a:spcPts val="4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4pPr>
      <a:lvl5pPr marL="2267872" indent="-251986" algn="l" defTabSz="495223" rtl="0" eaLnBrk="1" fontAlgn="base" hangingPunct="1">
        <a:spcBef>
          <a:spcPts val="4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5pPr>
      <a:lvl6pPr marL="2771844" indent="-251986" algn="l" defTabSz="495223" rtl="0" eaLnBrk="1" fontAlgn="base" hangingPunct="1">
        <a:spcBef>
          <a:spcPts val="4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6pPr>
      <a:lvl7pPr marL="3275815" indent="-251986" algn="l" defTabSz="495223" rtl="0" eaLnBrk="1" fontAlgn="base" hangingPunct="1">
        <a:spcBef>
          <a:spcPts val="4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7pPr>
      <a:lvl8pPr marL="3779787" indent="-251986" algn="l" defTabSz="495223" rtl="0" eaLnBrk="1" fontAlgn="base" hangingPunct="1">
        <a:spcBef>
          <a:spcPts val="4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8pPr>
      <a:lvl9pPr marL="4283758" indent="-251986" algn="l" defTabSz="495223" rtl="0" eaLnBrk="1" fontAlgn="base" hangingPunct="1">
        <a:spcBef>
          <a:spcPts val="4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9pPr>
    </p:bodyStyle>
    <p:otherStyle>
      <a:defPPr>
        <a:defRPr lang="pl-PL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8512" y="127745"/>
            <a:ext cx="7703303" cy="87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tytułu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8452" y="1240700"/>
            <a:ext cx="8779909" cy="5790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konspektu</a:t>
            </a:r>
          </a:p>
          <a:p>
            <a:pPr lvl="1"/>
            <a:r>
              <a:rPr lang="en-GB"/>
              <a:t>Drugi poziom konspektu</a:t>
            </a:r>
          </a:p>
          <a:p>
            <a:pPr lvl="2"/>
            <a:r>
              <a:rPr lang="en-GB"/>
              <a:t>Trzeci poziom konspektu</a:t>
            </a:r>
          </a:p>
          <a:p>
            <a:pPr lvl="3"/>
            <a:r>
              <a:rPr lang="en-GB"/>
              <a:t>Czwarty poziom konspektu</a:t>
            </a:r>
          </a:p>
          <a:p>
            <a:pPr lvl="4"/>
            <a:r>
              <a:rPr lang="en-GB"/>
              <a:t>Piąty poziom konspektu</a:t>
            </a:r>
          </a:p>
          <a:p>
            <a:pPr lvl="4"/>
            <a:r>
              <a:rPr lang="en-GB"/>
              <a:t>Szósty poziom konspektu</a:t>
            </a:r>
          </a:p>
          <a:p>
            <a:pPr lvl="4"/>
            <a:r>
              <a:rPr lang="en-GB"/>
              <a:t>Siódmy poziom konspektu</a:t>
            </a:r>
          </a:p>
          <a:p>
            <a:pPr lvl="4"/>
            <a:r>
              <a:rPr lang="en-GB"/>
              <a:t>Ósmy poziom konspektu</a:t>
            </a:r>
          </a:p>
          <a:p>
            <a:pPr lvl="4"/>
            <a:r>
              <a:rPr lang="en-GB"/>
              <a:t>Dziewiąty poziom konspektu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4590" y="7001452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662466" y="6997949"/>
            <a:ext cx="2442782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370104" algn="l"/>
                <a:tab pos="741522" algn="l"/>
                <a:tab pos="1112937" algn="l"/>
                <a:tab pos="1484354" algn="l"/>
                <a:tab pos="1855771" algn="l"/>
                <a:tab pos="2227187" algn="l"/>
                <a:tab pos="2598604" algn="l"/>
                <a:tab pos="2970021" algn="l"/>
                <a:tab pos="3341436" algn="l"/>
                <a:tab pos="3712854" algn="l"/>
                <a:tab pos="4084270" algn="l"/>
                <a:tab pos="4455686" algn="l"/>
                <a:tab pos="4827103" algn="l"/>
                <a:tab pos="5198520" algn="l"/>
                <a:tab pos="5569936" algn="l"/>
                <a:tab pos="5941353" algn="l"/>
                <a:tab pos="6312768" algn="l"/>
                <a:tab pos="6684186" algn="l"/>
                <a:tab pos="7055602" algn="l"/>
                <a:tab pos="7427019" algn="l"/>
              </a:tabLst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fld id="{C19B2381-0B53-4864-84B2-B70F96D958F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6600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+mj-lt"/>
          <a:ea typeface="+mj-ea"/>
          <a:cs typeface="+mj-cs"/>
        </a:defRPr>
      </a:lvl1pPr>
      <a:lvl2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2pPr>
      <a:lvl3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3pPr>
      <a:lvl4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4pPr>
      <a:lvl5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5pPr>
      <a:lvl6pPr marL="2078883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6pPr>
      <a:lvl7pPr marL="2456861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7pPr>
      <a:lvl8pPr marL="2834840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8pPr>
      <a:lvl9pPr marL="3212819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9pPr>
    </p:titleStyle>
    <p:bodyStyle>
      <a:lvl1pPr marL="283484" indent="-283484" algn="l" defTabSz="371417" rtl="0" eaLnBrk="1" fontAlgn="base" hangingPunct="1">
        <a:spcBef>
          <a:spcPts val="45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19">
          <a:solidFill>
            <a:srgbClr val="000000"/>
          </a:solidFill>
          <a:latin typeface="+mn-lt"/>
          <a:ea typeface="+mn-ea"/>
          <a:cs typeface="+mn-cs"/>
        </a:defRPr>
      </a:lvl1pPr>
      <a:lvl2pPr marL="614216" indent="-236237" algn="l" defTabSz="371417" rtl="0" eaLnBrk="1" fontAlgn="base" hangingPunct="1">
        <a:spcBef>
          <a:spcPts val="41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>
          <a:solidFill>
            <a:srgbClr val="000000"/>
          </a:solidFill>
          <a:latin typeface="+mn-lt"/>
        </a:defRPr>
      </a:lvl2pPr>
      <a:lvl3pPr marL="944947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3pPr>
      <a:lvl4pPr marL="1322925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4pPr>
      <a:lvl5pPr marL="1700904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5pPr>
      <a:lvl6pPr marL="2078883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6pPr>
      <a:lvl7pPr marL="2456861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7pPr>
      <a:lvl8pPr marL="2834840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8pPr>
      <a:lvl9pPr marL="3212819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9pPr>
    </p:bodyStyle>
    <p:otherStyle>
      <a:defPPr>
        <a:defRPr lang="pl-PL"/>
      </a:defPPr>
      <a:lvl1pPr marL="0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79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57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36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915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93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72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851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829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>
            <a:lum/>
          </a:blip>
          <a:srcRect/>
          <a:stretch>
            <a:fillRect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8513" y="127745"/>
            <a:ext cx="7703303" cy="87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tytułu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8454" y="1240702"/>
            <a:ext cx="8779909" cy="5790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konspektu</a:t>
            </a:r>
          </a:p>
          <a:p>
            <a:pPr lvl="1"/>
            <a:r>
              <a:rPr lang="en-GB"/>
              <a:t>Drugi poziom konspektu</a:t>
            </a:r>
          </a:p>
          <a:p>
            <a:pPr lvl="2"/>
            <a:r>
              <a:rPr lang="en-GB"/>
              <a:t>Trzeci poziom konspektu</a:t>
            </a:r>
          </a:p>
          <a:p>
            <a:pPr lvl="3"/>
            <a:r>
              <a:rPr lang="en-GB"/>
              <a:t>Czwarty poziom konspektu</a:t>
            </a:r>
          </a:p>
          <a:p>
            <a:pPr lvl="4"/>
            <a:r>
              <a:rPr lang="en-GB"/>
              <a:t>Piąty poziom konspektu</a:t>
            </a:r>
          </a:p>
          <a:p>
            <a:pPr lvl="4"/>
            <a:r>
              <a:rPr lang="en-GB"/>
              <a:t>Szósty poziom konspektu</a:t>
            </a:r>
          </a:p>
          <a:p>
            <a:pPr lvl="4"/>
            <a:r>
              <a:rPr lang="en-GB"/>
              <a:t>Siódmy poziom konspektu</a:t>
            </a:r>
          </a:p>
          <a:p>
            <a:pPr lvl="4"/>
            <a:r>
              <a:rPr lang="en-GB"/>
              <a:t>Ósmy poziom konspektu</a:t>
            </a:r>
          </a:p>
          <a:p>
            <a:pPr lvl="4"/>
            <a:r>
              <a:rPr lang="en-GB"/>
              <a:t>Dziewiąty poziom konspektu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4590" y="7001454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117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117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662466" y="6997949"/>
            <a:ext cx="2442782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277578" algn="l"/>
                <a:tab pos="556141" algn="l"/>
                <a:tab pos="834703" algn="l"/>
                <a:tab pos="1113266" algn="l"/>
                <a:tab pos="1391828" algn="l"/>
                <a:tab pos="1670390" algn="l"/>
                <a:tab pos="1948953" algn="l"/>
                <a:tab pos="2227516" algn="l"/>
                <a:tab pos="2506077" algn="l"/>
                <a:tab pos="2784640" algn="l"/>
                <a:tab pos="3063202" algn="l"/>
                <a:tab pos="3341765" algn="l"/>
                <a:tab pos="3620327" algn="l"/>
                <a:tab pos="3898890" algn="l"/>
                <a:tab pos="4177452" algn="l"/>
                <a:tab pos="4456015" algn="l"/>
                <a:tab pos="4734577" algn="l"/>
                <a:tab pos="5013140" algn="l"/>
                <a:tab pos="5291701" algn="l"/>
                <a:tab pos="5570264" algn="l"/>
              </a:tabLst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fld id="{C19B2381-0B53-4864-84B2-B70F96D958F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27560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marL="1275679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+mj-lt"/>
          <a:ea typeface="+mj-ea"/>
          <a:cs typeface="+mj-cs"/>
        </a:defRPr>
      </a:lvl1pPr>
      <a:lvl2pPr marL="1275679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2pPr>
      <a:lvl3pPr marL="1275679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3pPr>
      <a:lvl4pPr marL="1275679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4pPr>
      <a:lvl5pPr marL="1275679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5pPr>
      <a:lvl6pPr marL="1559163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6pPr>
      <a:lvl7pPr marL="1842647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7pPr>
      <a:lvl8pPr marL="2126131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8pPr>
      <a:lvl9pPr marL="2409615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9pPr>
    </p:titleStyle>
    <p:bodyStyle>
      <a:lvl1pPr marL="212613" indent="-212613" algn="l" defTabSz="278562" rtl="0" eaLnBrk="1" fontAlgn="base" hangingPunct="1">
        <a:spcBef>
          <a:spcPts val="342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365">
          <a:solidFill>
            <a:srgbClr val="000000"/>
          </a:solidFill>
          <a:latin typeface="+mn-lt"/>
          <a:ea typeface="+mn-ea"/>
          <a:cs typeface="+mn-cs"/>
        </a:defRPr>
      </a:lvl1pPr>
      <a:lvl2pPr marL="460662" indent="-177178" algn="l" defTabSz="278562" rtl="0" eaLnBrk="1" fontAlgn="base" hangingPunct="1">
        <a:spcBef>
          <a:spcPts val="31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>
          <a:solidFill>
            <a:srgbClr val="000000"/>
          </a:solidFill>
          <a:latin typeface="+mn-lt"/>
        </a:defRPr>
      </a:lvl2pPr>
      <a:lvl3pPr marL="708711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3pPr>
      <a:lvl4pPr marL="992195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4pPr>
      <a:lvl5pPr marL="1275679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5pPr>
      <a:lvl6pPr marL="1559163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6pPr>
      <a:lvl7pPr marL="1842647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7pPr>
      <a:lvl8pPr marL="2126131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8pPr>
      <a:lvl9pPr marL="2409615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9pPr>
    </p:bodyStyle>
    <p:otherStyle>
      <a:defPPr>
        <a:defRPr lang="pl-PL"/>
      </a:defPPr>
      <a:lvl1pPr marL="0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1pPr>
      <a:lvl2pPr marL="283484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2pPr>
      <a:lvl3pPr marL="566968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3pPr>
      <a:lvl4pPr marL="850452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4pPr>
      <a:lvl5pPr marL="1133936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5pPr>
      <a:lvl6pPr marL="1417420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6pPr>
      <a:lvl7pPr marL="1700904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7pPr>
      <a:lvl8pPr marL="1984388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8pPr>
      <a:lvl9pPr marL="2267872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odn.anstwp.pl/wp-content/uploads/2021/03/SILA-WSPIERAJACYCH-RODZICOW.pdf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2915741"/>
            <a:ext cx="7920115" cy="1251049"/>
          </a:xfrm>
        </p:spPr>
        <p:txBody>
          <a:bodyPr>
            <a:normAutofit/>
          </a:bodyPr>
          <a:lstStyle/>
          <a:p>
            <a:pPr algn="ctr"/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 psychologiczno-pedagogiczna w szkole -  kluczowe kompetencje kadry pedagogicznej</a:t>
            </a:r>
            <a:endParaRPr lang="pl-PL" sz="2400" dirty="0">
              <a:solidFill>
                <a:schemeClr val="accent1"/>
              </a:solidFill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C2F625A-2277-4F6D-95F0-91B1E0486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434" y="4283893"/>
            <a:ext cx="8352928" cy="1657901"/>
          </a:xfrm>
        </p:spPr>
        <p:txBody>
          <a:bodyPr>
            <a:normAutofit/>
          </a:bodyPr>
          <a:lstStyle/>
          <a:p>
            <a:pPr algn="ctr"/>
            <a:r>
              <a:rPr lang="pl-PL" sz="2200" dirty="0">
                <a:solidFill>
                  <a:schemeClr val="tx1"/>
                </a:solidFill>
              </a:rPr>
              <a:t>Moduł IV. Wsparcie rodzica/opiekuna ucznia ze specjalnymi potrzebami edukacyjnymi w szkole</a:t>
            </a:r>
          </a:p>
          <a:p>
            <a:pPr algn="ctr"/>
            <a:r>
              <a:rPr lang="pl-PL" sz="4400" dirty="0">
                <a:solidFill>
                  <a:schemeClr val="tx1"/>
                </a:solidFill>
              </a:rPr>
              <a:t> </a:t>
            </a:r>
            <a:r>
              <a:rPr lang="pl-PL" sz="2400" dirty="0">
                <a:solidFill>
                  <a:schemeClr val="tx1"/>
                </a:solidFill>
              </a:rPr>
              <a:t>Marzena Tkocz </a:t>
            </a:r>
          </a:p>
          <a:p>
            <a:endParaRPr lang="pl-PL" sz="2200" dirty="0">
              <a:solidFill>
                <a:schemeClr val="tx1"/>
              </a:solidFill>
            </a:endParaRP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29C2C5-54F9-4EC4-92E9-11C5F82C3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25.10.2025 r.</a:t>
            </a:r>
          </a:p>
        </p:txBody>
      </p:sp>
    </p:spTree>
    <p:extLst>
      <p:ext uri="{BB962C8B-B14F-4D97-AF65-F5344CB8AC3E}">
        <p14:creationId xmlns:p14="http://schemas.microsoft.com/office/powerpoint/2010/main" val="1671839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F9D101-7F3F-ABDB-F9E3-6FCC6D7EB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 hidden="1">
            <a:extLst>
              <a:ext uri="{FF2B5EF4-FFF2-40B4-BE49-F238E27FC236}">
                <a16:creationId xmlns:a16="http://schemas.microsoft.com/office/drawing/2014/main" id="{32EEDD72-CE46-8BC3-857D-7EFBDB0AF0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10</a:t>
            </a:fld>
            <a:endParaRPr lang="pl-PL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C87AE614-B73C-9849-A789-3249D0EBB9DE}"/>
              </a:ext>
            </a:extLst>
          </p:cNvPr>
          <p:cNvSpPr txBox="1"/>
          <p:nvPr/>
        </p:nvSpPr>
        <p:spPr>
          <a:xfrm>
            <a:off x="161331" y="2771725"/>
            <a:ext cx="10369151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Źródło:  Aksamit, D. (2021). Sztuka współpracy między rodzicami dziecka z niepełnosprawnością a środowiskiem szkolnym,  W: Od integracji do inkluzji. 30 lat edukacji integracyjnej – idea i rzeczywistość. str.351- 369, Tom I, Warszawa: Wyd.  Akademii Pedagogiki Specjalnej.</a:t>
            </a:r>
          </a:p>
        </p:txBody>
      </p:sp>
      <p:graphicFrame>
        <p:nvGraphicFramePr>
          <p:cNvPr id="6" name="Symbol zastępczy zawartości 5">
            <a:extLst>
              <a:ext uri="{FF2B5EF4-FFF2-40B4-BE49-F238E27FC236}">
                <a16:creationId xmlns:a16="http://schemas.microsoft.com/office/drawing/2014/main" id="{12C24327-F3BA-A1DE-ADC7-45016BA811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7578289"/>
              </p:ext>
            </p:extLst>
          </p:nvPr>
        </p:nvGraphicFramePr>
        <p:xfrm>
          <a:off x="161331" y="827510"/>
          <a:ext cx="10297143" cy="6022766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2770392">
                  <a:extLst>
                    <a:ext uri="{9D8B030D-6E8A-4147-A177-3AD203B41FA5}">
                      <a16:colId xmlns:a16="http://schemas.microsoft.com/office/drawing/2014/main" val="368971732"/>
                    </a:ext>
                  </a:extLst>
                </a:gridCol>
                <a:gridCol w="7526751">
                  <a:extLst>
                    <a:ext uri="{9D8B030D-6E8A-4147-A177-3AD203B41FA5}">
                      <a16:colId xmlns:a16="http://schemas.microsoft.com/office/drawing/2014/main" val="1481592771"/>
                    </a:ext>
                  </a:extLst>
                </a:gridCol>
              </a:tblGrid>
              <a:tr h="504055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FORMA  WSPÓŁPRACY</a:t>
                      </a:r>
                      <a:endParaRPr lang="pl-PL" sz="18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  NAJCZĘSTSZE BŁĘDY NAUCZYCIELI</a:t>
                      </a:r>
                      <a:endParaRPr lang="pl-PL" sz="18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8775893"/>
                  </a:ext>
                </a:extLst>
              </a:tr>
              <a:tr h="2088232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/>
                        <a:t>DZIENNIK ELEKTRONICZNY</a:t>
                      </a:r>
                    </a:p>
                    <a:p>
                      <a:endParaRPr lang="pl-P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5200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pl-PL" sz="1600" kern="1200" dirty="0">
                          <a:solidFill>
                            <a:schemeClr val="tx1"/>
                          </a:solidFill>
                          <a:effectLst/>
                        </a:rPr>
                        <a:t>informowanie rodziców o zachowaniu się dziecka bez </a:t>
                      </a:r>
                      <a:r>
                        <a:rPr lang="pl-PL" sz="1600" b="1" kern="1200" dirty="0">
                          <a:solidFill>
                            <a:schemeClr val="tx1"/>
                          </a:solidFill>
                          <a:effectLst/>
                        </a:rPr>
                        <a:t>przedstawiania kontekstu sytuacyjnego, używanie zbyt ogólnikowych określeń </a:t>
                      </a:r>
                      <a:r>
                        <a:rPr lang="pl-PL" sz="1600" kern="1200" dirty="0">
                          <a:solidFill>
                            <a:schemeClr val="tx1"/>
                          </a:solidFill>
                          <a:effectLst/>
                        </a:rPr>
                        <a:t>na przykład dziecko jest agresywne, dziecko stymuluje się, ma problem  z percepcją wzrokową;</a:t>
                      </a:r>
                    </a:p>
                    <a:p>
                      <a:pPr marL="252000" indent="-285750">
                        <a:buFont typeface="Wingdings" panose="05000000000000000000" pitchFamily="2" charset="2"/>
                        <a:buChar char="§"/>
                      </a:pPr>
                      <a:r>
                        <a:rPr lang="pl-PL" sz="1600" kern="1200" dirty="0">
                          <a:solidFill>
                            <a:schemeClr val="tx1"/>
                          </a:solidFill>
                          <a:effectLst/>
                        </a:rPr>
                        <a:t>przekazanie informacji </a:t>
                      </a:r>
                      <a:r>
                        <a:rPr lang="pl-PL" sz="1600" b="1" kern="1200" dirty="0">
                          <a:solidFill>
                            <a:schemeClr val="tx1"/>
                          </a:solidFill>
                          <a:effectLst/>
                        </a:rPr>
                        <a:t>bez podanego konkretnego rozwiązania</a:t>
                      </a:r>
                      <a:r>
                        <a:rPr lang="pl-PL" sz="1600" kern="1200" dirty="0">
                          <a:solidFill>
                            <a:schemeClr val="tx1"/>
                          </a:solidFill>
                          <a:effectLst/>
                        </a:rPr>
                        <a:t>, które rodzice mogą zastosować; </a:t>
                      </a:r>
                    </a:p>
                    <a:p>
                      <a:pPr marL="252000" indent="-285750">
                        <a:buFont typeface="Wingdings" panose="05000000000000000000" pitchFamily="2" charset="2"/>
                        <a:buChar char="§"/>
                      </a:pPr>
                      <a:r>
                        <a:rPr lang="pl-PL" sz="1600" kern="1200" dirty="0">
                          <a:solidFill>
                            <a:schemeClr val="tx1"/>
                          </a:solidFill>
                          <a:effectLst/>
                        </a:rPr>
                        <a:t>zbyt częste informacje na temat zachowania dziecka, któremu </a:t>
                      </a:r>
                      <a:r>
                        <a:rPr lang="pl-PL" sz="1600" b="1" kern="1200" dirty="0">
                          <a:solidFill>
                            <a:schemeClr val="tx1"/>
                          </a:solidFill>
                          <a:effectLst/>
                        </a:rPr>
                        <a:t>rodzice w czasie obecności w szkole nie są w stanie zaradzić, </a:t>
                      </a:r>
                      <a:r>
                        <a:rPr lang="pl-PL" sz="1600" kern="1200" dirty="0">
                          <a:solidFill>
                            <a:schemeClr val="tx1"/>
                          </a:solidFill>
                          <a:effectLst/>
                        </a:rPr>
                        <a:t>obarczanie rodziców problemami które może rozwiązać specjalista.</a:t>
                      </a:r>
                      <a:endParaRPr lang="pl-PL" sz="16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1071993"/>
                  </a:ext>
                </a:extLst>
              </a:tr>
              <a:tr h="1039486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/>
                        <a:t>ZEBRANIA KLASOWE </a:t>
                      </a:r>
                    </a:p>
                    <a:p>
                      <a:endParaRPr lang="pl-P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00" indent="-285750">
                        <a:buFont typeface="Wingdings" panose="05000000000000000000" pitchFamily="2" charset="2"/>
                        <a:buChar char="§"/>
                      </a:pPr>
                      <a:r>
                        <a:rPr lang="pl-PL" sz="1600" dirty="0"/>
                        <a:t>wypowiadanie się </a:t>
                      </a:r>
                      <a:r>
                        <a:rPr lang="pl-PL" sz="1600" b="1" dirty="0"/>
                        <a:t>na forum </a:t>
                      </a:r>
                      <a:r>
                        <a:rPr lang="pl-PL" sz="1600" dirty="0"/>
                        <a:t>przy innych rodzicach </a:t>
                      </a:r>
                      <a:r>
                        <a:rPr lang="pl-PL" sz="1600" b="1" dirty="0"/>
                        <a:t>o dziecku</a:t>
                      </a:r>
                      <a:r>
                        <a:rPr lang="pl-PL" sz="1600" dirty="0"/>
                        <a:t>; (…)</a:t>
                      </a:r>
                    </a:p>
                    <a:p>
                      <a:pPr marL="252000" indent="-285750">
                        <a:buFont typeface="Wingdings" panose="05000000000000000000" pitchFamily="2" charset="2"/>
                        <a:buChar char="§"/>
                      </a:pPr>
                      <a:r>
                        <a:rPr lang="pl-PL" sz="1600" dirty="0"/>
                        <a:t>przedstawianie funkcjonowania uczniów w negatywnym,  problematycznym ujęciu - </a:t>
                      </a:r>
                      <a:r>
                        <a:rPr lang="pl-PL" sz="1600" b="1" dirty="0"/>
                        <a:t>bazowanie na słabych stronach</a:t>
                      </a:r>
                      <a:r>
                        <a:rPr lang="pl-PL" sz="1600" dirty="0"/>
                        <a:t>, zamiast na potencjale (…)</a:t>
                      </a:r>
                      <a:endParaRPr lang="pl-PL" sz="16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2484005"/>
                  </a:ext>
                </a:extLst>
              </a:tr>
              <a:tr h="1039486">
                <a:tc>
                  <a:txBody>
                    <a:bodyPr/>
                    <a:lstStyle/>
                    <a:p>
                      <a:r>
                        <a:rPr lang="pl-PL" sz="1600" b="1" dirty="0"/>
                        <a:t>INDYWIDUALNE SPOTKANIA</a:t>
                      </a:r>
                    </a:p>
                    <a:p>
                      <a:endParaRPr lang="pl-P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00" indent="-285750">
                        <a:buFont typeface="Wingdings" panose="05000000000000000000" pitchFamily="2" charset="2"/>
                        <a:buChar char="§"/>
                      </a:pPr>
                      <a:r>
                        <a:rPr lang="pl-PL" sz="1600" kern="1200" dirty="0">
                          <a:solidFill>
                            <a:schemeClr val="tx1"/>
                          </a:solidFill>
                          <a:effectLst/>
                        </a:rPr>
                        <a:t>przeznaczenie </a:t>
                      </a:r>
                      <a:r>
                        <a:rPr lang="pl-PL" sz="1600" b="1" kern="1200" dirty="0">
                          <a:solidFill>
                            <a:schemeClr val="tx1"/>
                          </a:solidFill>
                          <a:effectLst/>
                        </a:rPr>
                        <a:t>małej ilości czasu na spotkanie</a:t>
                      </a:r>
                      <a:r>
                        <a:rPr lang="pl-PL" sz="1600" kern="1200" dirty="0">
                          <a:solidFill>
                            <a:schemeClr val="tx1"/>
                          </a:solidFill>
                          <a:effectLst/>
                        </a:rPr>
                        <a:t>;</a:t>
                      </a:r>
                    </a:p>
                    <a:p>
                      <a:pPr marL="72000" indent="-285750">
                        <a:buFont typeface="Wingdings" panose="05000000000000000000" pitchFamily="2" charset="2"/>
                        <a:buChar char="§"/>
                      </a:pPr>
                      <a:r>
                        <a:rPr lang="pl-PL" sz="1600" b="1" kern="1200" dirty="0">
                          <a:solidFill>
                            <a:schemeClr val="tx1"/>
                          </a:solidFill>
                          <a:effectLst/>
                        </a:rPr>
                        <a:t>przerywanie spotkania</a:t>
                      </a:r>
                      <a:r>
                        <a:rPr lang="pl-PL" sz="1600" kern="1200" dirty="0">
                          <a:solidFill>
                            <a:schemeClr val="tx1"/>
                          </a:solidFill>
                          <a:effectLst/>
                        </a:rPr>
                        <a:t>;</a:t>
                      </a:r>
                    </a:p>
                    <a:p>
                      <a:pPr marL="72000" indent="-285750">
                        <a:buFont typeface="Wingdings" panose="05000000000000000000" pitchFamily="2" charset="2"/>
                        <a:buChar char="§"/>
                      </a:pPr>
                      <a:r>
                        <a:rPr lang="pl-PL" sz="1600" kern="1200" dirty="0">
                          <a:solidFill>
                            <a:schemeClr val="tx1"/>
                          </a:solidFill>
                          <a:effectLst/>
                        </a:rPr>
                        <a:t>miejsce spotkania:  </a:t>
                      </a:r>
                      <a:r>
                        <a:rPr lang="pl-PL" sz="1600" b="1" kern="1200" dirty="0">
                          <a:solidFill>
                            <a:schemeClr val="tx1"/>
                          </a:solidFill>
                          <a:effectLst/>
                        </a:rPr>
                        <a:t>korytarz, pokój nauczycielski</a:t>
                      </a:r>
                      <a:r>
                        <a:rPr lang="pl-PL" sz="1600" kern="1200" dirty="0">
                          <a:solidFill>
                            <a:schemeClr val="tx1"/>
                          </a:solidFill>
                          <a:effectLst/>
                        </a:rPr>
                        <a:t>;</a:t>
                      </a:r>
                    </a:p>
                    <a:p>
                      <a:pPr marL="288000" indent="-285750">
                        <a:buFont typeface="Wingdings" panose="05000000000000000000" pitchFamily="2" charset="2"/>
                        <a:buChar char="§"/>
                      </a:pPr>
                      <a:r>
                        <a:rPr lang="pl-PL" sz="1600" b="1" kern="1200" dirty="0">
                          <a:solidFill>
                            <a:schemeClr val="tx1"/>
                          </a:solidFill>
                          <a:effectLst/>
                        </a:rPr>
                        <a:t>nieinformowanie </a:t>
                      </a:r>
                      <a:r>
                        <a:rPr lang="pl-PL" sz="1600" kern="1200" dirty="0">
                          <a:solidFill>
                            <a:schemeClr val="tx1"/>
                          </a:solidFill>
                          <a:effectLst/>
                        </a:rPr>
                        <a:t>rodziców </a:t>
                      </a:r>
                      <a:r>
                        <a:rPr lang="pl-PL" sz="1600" b="1" kern="1200" dirty="0">
                          <a:solidFill>
                            <a:schemeClr val="tx1"/>
                          </a:solidFill>
                          <a:effectLst/>
                        </a:rPr>
                        <a:t>o obecności </a:t>
                      </a:r>
                    </a:p>
                    <a:p>
                      <a:pPr marL="288000" indent="-285750">
                        <a:buFont typeface="Wingdings" panose="05000000000000000000" pitchFamily="2" charset="2"/>
                        <a:buChar char="§"/>
                      </a:pPr>
                      <a:r>
                        <a:rPr lang="pl-PL" sz="1600" b="1" kern="1200" dirty="0">
                          <a:solidFill>
                            <a:schemeClr val="tx1"/>
                          </a:solidFill>
                          <a:effectLst/>
                        </a:rPr>
                        <a:t>na spotkaniu innych   specjalistów</a:t>
                      </a:r>
                      <a:endParaRPr lang="pl-PL" sz="1600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943206"/>
                  </a:ext>
                </a:extLst>
              </a:tr>
              <a:tr h="1080353">
                <a:tc>
                  <a:txBody>
                    <a:bodyPr/>
                    <a:lstStyle/>
                    <a:p>
                      <a:r>
                        <a:rPr lang="pl-PL" sz="1600" b="1" dirty="0"/>
                        <a:t>ROZMOWA TELEFONICZNA</a:t>
                      </a:r>
                    </a:p>
                    <a:p>
                      <a:endParaRPr lang="pl-P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indent="-285750">
                        <a:buFont typeface="Wingdings" panose="05000000000000000000" pitchFamily="2" charset="2"/>
                        <a:buChar char="§"/>
                      </a:pPr>
                      <a:r>
                        <a:rPr lang="pl-PL" sz="1600" b="1" kern="1200" dirty="0">
                          <a:solidFill>
                            <a:schemeClr val="tx1"/>
                          </a:solidFill>
                          <a:effectLst/>
                        </a:rPr>
                        <a:t>przerywanie</a:t>
                      </a:r>
                      <a:r>
                        <a:rPr lang="pl-PL" sz="1600" kern="1200" dirty="0">
                          <a:solidFill>
                            <a:schemeClr val="tx1"/>
                          </a:solidFill>
                          <a:effectLst/>
                        </a:rPr>
                        <a:t> rozmowy;</a:t>
                      </a:r>
                    </a:p>
                    <a:p>
                      <a:pPr marL="72000" indent="-285750">
                        <a:buFont typeface="Wingdings" panose="05000000000000000000" pitchFamily="2" charset="2"/>
                        <a:buChar char="§"/>
                      </a:pPr>
                      <a:r>
                        <a:rPr lang="pl-PL" sz="1600" b="1" kern="1200" dirty="0">
                          <a:solidFill>
                            <a:schemeClr val="tx1"/>
                          </a:solidFill>
                          <a:effectLst/>
                        </a:rPr>
                        <a:t>przedstawienie problemu i zakończenie </a:t>
                      </a:r>
                      <a:r>
                        <a:rPr lang="pl-PL" sz="1600" kern="1200" dirty="0">
                          <a:solidFill>
                            <a:schemeClr val="tx1"/>
                          </a:solidFill>
                          <a:effectLst/>
                        </a:rPr>
                        <a:t>rozmowy;</a:t>
                      </a:r>
                    </a:p>
                    <a:p>
                      <a:pPr marL="72000" indent="-285750">
                        <a:buFont typeface="Wingdings" panose="05000000000000000000" pitchFamily="2" charset="2"/>
                        <a:buChar char="§"/>
                      </a:pPr>
                      <a:r>
                        <a:rPr lang="pl-PL" sz="1600" b="1" kern="1200" dirty="0">
                          <a:solidFill>
                            <a:schemeClr val="tx1"/>
                          </a:solidFill>
                          <a:effectLst/>
                        </a:rPr>
                        <a:t>zbyt często rozmowy </a:t>
                      </a:r>
                      <a:r>
                        <a:rPr lang="pl-PL" sz="1600" kern="1200" dirty="0">
                          <a:solidFill>
                            <a:schemeClr val="tx1"/>
                          </a:solidFill>
                          <a:effectLst/>
                        </a:rPr>
                        <a:t>telefoniczne.</a:t>
                      </a:r>
                      <a:endParaRPr lang="pl-PL" sz="16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400310"/>
                  </a:ext>
                </a:extLst>
              </a:tr>
            </a:tbl>
          </a:graphicData>
        </a:graphic>
      </p:graphicFrame>
      <p:sp>
        <p:nvSpPr>
          <p:cNvPr id="10" name="pole tekstowe 9">
            <a:extLst>
              <a:ext uri="{FF2B5EF4-FFF2-40B4-BE49-F238E27FC236}">
                <a16:creationId xmlns:a16="http://schemas.microsoft.com/office/drawing/2014/main" id="{343F1EE5-0E94-8D86-C659-1EFF7D6DDBA7}"/>
              </a:ext>
            </a:extLst>
          </p:cNvPr>
          <p:cNvSpPr txBox="1"/>
          <p:nvPr/>
        </p:nvSpPr>
        <p:spPr>
          <a:xfrm>
            <a:off x="0" y="124774"/>
            <a:ext cx="120599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BŁĘDY NAUCZYCIELI I SPECJALISTÓW</a:t>
            </a:r>
          </a:p>
        </p:txBody>
      </p:sp>
    </p:spTree>
    <p:extLst>
      <p:ext uri="{BB962C8B-B14F-4D97-AF65-F5344CB8AC3E}">
        <p14:creationId xmlns:p14="http://schemas.microsoft.com/office/powerpoint/2010/main" val="1685112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303E37-058E-A78E-29FB-DE0BDEF83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9838"/>
            <a:ext cx="10691813" cy="1619999"/>
          </a:xfrm>
        </p:spPr>
        <p:txBody>
          <a:bodyPr/>
          <a:lstStyle/>
          <a:p>
            <a:pPr algn="ctr"/>
            <a:r>
              <a:rPr lang="pl-PL" dirty="0"/>
              <a:t>CO SPRZYJA BUDOWANIU ZAUFANIA RODZICÓW DO SZKOŁY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0EA3E36-C021-B195-03AB-3CE80740D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138" y="1403573"/>
            <a:ext cx="9445152" cy="5256266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DEEFF00-B23E-C976-7762-D6BBDAD339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11</a:t>
            </a:fld>
            <a:endParaRPr lang="pl-PL" dirty="0"/>
          </a:p>
        </p:txBody>
      </p:sp>
      <p:grpSp>
        <p:nvGrpSpPr>
          <p:cNvPr id="13" name="Grupa 12">
            <a:extLst>
              <a:ext uri="{FF2B5EF4-FFF2-40B4-BE49-F238E27FC236}">
                <a16:creationId xmlns:a16="http://schemas.microsoft.com/office/drawing/2014/main" id="{F6DA8F73-9914-5623-6D67-9D2D24063143}"/>
              </a:ext>
            </a:extLst>
          </p:cNvPr>
          <p:cNvGrpSpPr/>
          <p:nvPr/>
        </p:nvGrpSpPr>
        <p:grpSpPr>
          <a:xfrm>
            <a:off x="330805" y="921338"/>
            <a:ext cx="10025755" cy="1892945"/>
            <a:chOff x="141285" y="921338"/>
            <a:chExt cx="10025755" cy="1892945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5" name="Schemat blokowy: proces 4">
              <a:extLst>
                <a:ext uri="{FF2B5EF4-FFF2-40B4-BE49-F238E27FC236}">
                  <a16:creationId xmlns:a16="http://schemas.microsoft.com/office/drawing/2014/main" id="{ABEEF2D8-5E7E-09B1-731F-82DF84156981}"/>
                </a:ext>
              </a:extLst>
            </p:cNvPr>
            <p:cNvSpPr/>
            <p:nvPr/>
          </p:nvSpPr>
          <p:spPr>
            <a:xfrm>
              <a:off x="141285" y="1277718"/>
              <a:ext cx="10021309" cy="1536565"/>
            </a:xfrm>
            <a:prstGeom prst="flowChartProcess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Wingdings" panose="05000000000000000000" pitchFamily="2" charset="2"/>
                <a:buChar char="q"/>
              </a:pPr>
              <a:endPara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285750" indent="-285750" algn="ctr">
                <a:buFont typeface="Wingdings" panose="05000000000000000000" pitchFamily="2" charset="2"/>
                <a:buChar char="q"/>
              </a:pPr>
              <a:endPara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bezpieczeństwo </a:t>
              </a:r>
              <a:r>
                <a:rPr lang="pl-PL" sz="16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fizyczne</a:t>
              </a:r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bezpieczeństwo </a:t>
              </a:r>
              <a:r>
                <a:rPr lang="pl-PL" sz="16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 sferze psychicznej</a:t>
              </a:r>
              <a:endPara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bezpieczeństwo </a:t>
              </a:r>
              <a:r>
                <a:rPr lang="pl-PL" sz="16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 sferze społecznej</a:t>
              </a:r>
              <a:endPara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bezpieczeństwo </a:t>
              </a:r>
              <a:r>
                <a:rPr lang="pl-PL" sz="16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 sferze duchowej</a:t>
              </a:r>
              <a:endPara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endPara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Schemat blokowy: proces 7">
              <a:extLst>
                <a:ext uri="{FF2B5EF4-FFF2-40B4-BE49-F238E27FC236}">
                  <a16:creationId xmlns:a16="http://schemas.microsoft.com/office/drawing/2014/main" id="{C8E3CD9F-648D-C3C2-5E6E-41B723D4D3E3}"/>
                </a:ext>
              </a:extLst>
            </p:cNvPr>
            <p:cNvSpPr/>
            <p:nvPr/>
          </p:nvSpPr>
          <p:spPr>
            <a:xfrm>
              <a:off x="145731" y="921338"/>
              <a:ext cx="10021309" cy="503737"/>
            </a:xfrm>
            <a:prstGeom prst="flowChartProcess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ZAPEWNIENIE DZIECKU BEZPIECZEŃSTWA</a:t>
              </a:r>
            </a:p>
          </p:txBody>
        </p:sp>
      </p:grpSp>
      <p:grpSp>
        <p:nvGrpSpPr>
          <p:cNvPr id="14" name="Grupa 13">
            <a:extLst>
              <a:ext uri="{FF2B5EF4-FFF2-40B4-BE49-F238E27FC236}">
                <a16:creationId xmlns:a16="http://schemas.microsoft.com/office/drawing/2014/main" id="{A487097A-FE55-7951-C9AA-ECD7BB278DE7}"/>
              </a:ext>
            </a:extLst>
          </p:cNvPr>
          <p:cNvGrpSpPr/>
          <p:nvPr/>
        </p:nvGrpSpPr>
        <p:grpSpPr>
          <a:xfrm>
            <a:off x="335243" y="2783314"/>
            <a:ext cx="10021313" cy="2257853"/>
            <a:chOff x="35062" y="2788013"/>
            <a:chExt cx="10021313" cy="2257853"/>
          </a:xfrm>
        </p:grpSpPr>
        <p:sp>
          <p:nvSpPr>
            <p:cNvPr id="6" name="Schemat blokowy: proces 5">
              <a:extLst>
                <a:ext uri="{FF2B5EF4-FFF2-40B4-BE49-F238E27FC236}">
                  <a16:creationId xmlns:a16="http://schemas.microsoft.com/office/drawing/2014/main" id="{8B9624D0-C355-A60F-054B-0583D5BBB633}"/>
                </a:ext>
              </a:extLst>
            </p:cNvPr>
            <p:cNvSpPr/>
            <p:nvPr/>
          </p:nvSpPr>
          <p:spPr>
            <a:xfrm>
              <a:off x="35065" y="3285544"/>
              <a:ext cx="10021310" cy="1760322"/>
            </a:xfrm>
            <a:prstGeom prst="flowChartProcess">
              <a:avLst/>
            </a:prstGeom>
            <a:solidFill>
              <a:srgbClr val="FFC9C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l-PL" sz="14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utwierdzanie ich w przekonaniu, że </a:t>
              </a:r>
              <a:r>
                <a:rPr lang="pl-PL" sz="16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potrafią być dobrymi rodzicami,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pokazywanie </a:t>
              </a:r>
              <a:r>
                <a:rPr lang="pl-PL" sz="16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mocnych stron dziecka</a:t>
              </a:r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pl-PL" sz="16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nie pogłębianie poczucia winy </a:t>
              </a:r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 trudnych sytuacjach,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l-PL" sz="16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edukowanie przez stawianie problemu i dokonywanie wspólnej analizy</a:t>
              </a:r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pl-PL" sz="16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bezpośrednie pomaganie </a:t>
              </a:r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 utrzymaniu dobrych relacji dzieci z rodzicami. 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endPara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Schemat blokowy: proces 8">
              <a:extLst>
                <a:ext uri="{FF2B5EF4-FFF2-40B4-BE49-F238E27FC236}">
                  <a16:creationId xmlns:a16="http://schemas.microsoft.com/office/drawing/2014/main" id="{DE33452C-87F5-8E2B-311E-C224169BE6CF}"/>
                </a:ext>
              </a:extLst>
            </p:cNvPr>
            <p:cNvSpPr/>
            <p:nvPr/>
          </p:nvSpPr>
          <p:spPr>
            <a:xfrm>
              <a:off x="35062" y="2788013"/>
              <a:ext cx="10021309" cy="503737"/>
            </a:xfrm>
            <a:prstGeom prst="flowChartProcess">
              <a:avLst/>
            </a:prstGeom>
            <a:solidFill>
              <a:srgbClr val="FFB7B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WSPOMAGANIE A NIE POUCZANIE RODZICÓW W WYCHOWANIU</a:t>
              </a:r>
            </a:p>
          </p:txBody>
        </p:sp>
      </p:grp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3CBBD20F-5A23-8384-52F3-69FF120CA57B}"/>
              </a:ext>
            </a:extLst>
          </p:cNvPr>
          <p:cNvSpPr txBox="1"/>
          <p:nvPr/>
        </p:nvSpPr>
        <p:spPr>
          <a:xfrm>
            <a:off x="1745506" y="4355901"/>
            <a:ext cx="6306593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/>
              <a:t>.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r>
              <a:rPr lang="pl-PL" sz="1600" dirty="0"/>
              <a:t>Źródło: http://www.zsl-goraj.cil.pl/dokumenty/wdsp.pdf</a:t>
            </a:r>
          </a:p>
        </p:txBody>
      </p:sp>
      <p:grpSp>
        <p:nvGrpSpPr>
          <p:cNvPr id="15" name="Grupa 14">
            <a:extLst>
              <a:ext uri="{FF2B5EF4-FFF2-40B4-BE49-F238E27FC236}">
                <a16:creationId xmlns:a16="http://schemas.microsoft.com/office/drawing/2014/main" id="{E13D527F-FDFC-A05C-C1DC-E4C8DAAEA467}"/>
              </a:ext>
            </a:extLst>
          </p:cNvPr>
          <p:cNvGrpSpPr/>
          <p:nvPr/>
        </p:nvGrpSpPr>
        <p:grpSpPr>
          <a:xfrm>
            <a:off x="335243" y="5041167"/>
            <a:ext cx="10021312" cy="1978670"/>
            <a:chOff x="437257" y="5041167"/>
            <a:chExt cx="9445154" cy="1978670"/>
          </a:xfrm>
          <a:solidFill>
            <a:srgbClr val="FFE2C5"/>
          </a:solidFill>
        </p:grpSpPr>
        <p:sp>
          <p:nvSpPr>
            <p:cNvPr id="7" name="Schemat blokowy: proces 6">
              <a:extLst>
                <a:ext uri="{FF2B5EF4-FFF2-40B4-BE49-F238E27FC236}">
                  <a16:creationId xmlns:a16="http://schemas.microsoft.com/office/drawing/2014/main" id="{2D1221CB-B807-8F50-04FE-1A609C249479}"/>
                </a:ext>
              </a:extLst>
            </p:cNvPr>
            <p:cNvSpPr/>
            <p:nvPr/>
          </p:nvSpPr>
          <p:spPr>
            <a:xfrm>
              <a:off x="437257" y="5041167"/>
              <a:ext cx="9445154" cy="1978670"/>
            </a:xfrm>
            <a:prstGeom prst="flowChartProcess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 sferze fizycznej, aby uczeń był </a:t>
              </a:r>
              <a:r>
                <a:rPr lang="pl-PL" sz="16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zdrowy,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w sferze psychicznej, aby uczeń był </a:t>
              </a:r>
              <a:r>
                <a:rPr lang="pl-PL" sz="16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dojrzały,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w sferze społecznej, aby uczeń był </a:t>
              </a:r>
              <a:r>
                <a:rPr lang="pl-PL" sz="16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odpowiedzialny za siebie i innych,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pl-PL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w sferze duchowej, aby uczeń posiadał </a:t>
              </a:r>
              <a:r>
                <a:rPr lang="pl-PL" sz="16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sens życia </a:t>
              </a:r>
            </a:p>
          </p:txBody>
        </p:sp>
        <p:sp>
          <p:nvSpPr>
            <p:cNvPr id="12" name="Schemat blokowy: proces 11">
              <a:extLst>
                <a:ext uri="{FF2B5EF4-FFF2-40B4-BE49-F238E27FC236}">
                  <a16:creationId xmlns:a16="http://schemas.microsoft.com/office/drawing/2014/main" id="{89257DA8-8A41-64FD-EAF9-88C07A23EA29}"/>
                </a:ext>
              </a:extLst>
            </p:cNvPr>
            <p:cNvSpPr/>
            <p:nvPr/>
          </p:nvSpPr>
          <p:spPr>
            <a:xfrm>
              <a:off x="437258" y="5041167"/>
              <a:ext cx="9445152" cy="501678"/>
            </a:xfrm>
            <a:prstGeom prst="flowChartProcess">
              <a:avLst/>
            </a:prstGeom>
            <a:solidFill>
              <a:srgbClr val="FFD7A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SPRZYJANIE ROZWOJOWI UCZNIA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475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2CBCB1-B70D-821F-0234-5A153FF9E2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B2ED109-1DA0-FB22-3B96-52F85DF4F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378" y="251445"/>
            <a:ext cx="9505057" cy="1224136"/>
          </a:xfrm>
        </p:spPr>
        <p:txBody>
          <a:bodyPr>
            <a:normAutofit fontScale="90000"/>
          </a:bodyPr>
          <a:lstStyle/>
          <a:p>
            <a:pPr algn="ctr"/>
            <a:br>
              <a:rPr lang="pl-PL" sz="4000" dirty="0">
                <a:solidFill>
                  <a:schemeClr val="tx1"/>
                </a:solidFill>
              </a:rPr>
            </a:br>
            <a:r>
              <a:rPr lang="pl-PL" sz="4000" dirty="0"/>
              <a:t>SPOTKANIA TRÓJSTRONNE </a:t>
            </a:r>
            <a:br>
              <a:rPr lang="pl-PL" sz="2000" b="0" dirty="0"/>
            </a:br>
            <a:r>
              <a:rPr lang="pl-PL" sz="2000" b="0" dirty="0"/>
              <a:t>https://teachforpoland.org/w-szkole-mozna-spotkac-sie-inaczej/</a:t>
            </a:r>
            <a:br>
              <a:rPr lang="pl-PL" sz="2000" b="0" dirty="0"/>
            </a:br>
            <a:br>
              <a:rPr lang="pl-PL" sz="2000" b="0" dirty="0"/>
            </a:br>
            <a:r>
              <a:rPr lang="pl-PL" sz="2000" b="0" dirty="0"/>
              <a:t>„</a:t>
            </a:r>
            <a:r>
              <a:rPr lang="pl-PL" sz="2200" b="0" dirty="0">
                <a:solidFill>
                  <a:schemeClr val="tx1"/>
                </a:solidFill>
              </a:rPr>
              <a:t>Spotkania trójstronne to autentyczne spotkanie trzech stron zainteresowanych rzetelną współpracą. </a:t>
            </a:r>
            <a:br>
              <a:rPr lang="pl-PL" sz="2200" b="0" dirty="0">
                <a:solidFill>
                  <a:schemeClr val="tx1"/>
                </a:solidFill>
              </a:rPr>
            </a:br>
            <a:r>
              <a:rPr lang="pl-PL" sz="2200" b="0" dirty="0">
                <a:solidFill>
                  <a:schemeClr val="tx1"/>
                </a:solidFill>
              </a:rPr>
              <a:t>Celem takiego spotkania jest </a:t>
            </a:r>
            <a:r>
              <a:rPr lang="pl-PL" sz="2200" dirty="0">
                <a:solidFill>
                  <a:schemeClr val="tx1"/>
                </a:solidFill>
              </a:rPr>
              <a:t>określenie miejsca, w którym znajduje się uczeń w procesie edukacji oraz refleksja, co dalej wspólnie możemy zrobić. </a:t>
            </a:r>
            <a:br>
              <a:rPr lang="pl-PL" sz="2200" b="0" dirty="0">
                <a:solidFill>
                  <a:schemeClr val="tx1"/>
                </a:solidFill>
              </a:rPr>
            </a:br>
            <a:r>
              <a:rPr lang="pl-PL" sz="2200" b="0" dirty="0">
                <a:solidFill>
                  <a:schemeClr val="tx1"/>
                </a:solidFill>
              </a:rPr>
              <a:t>Zawsze pamiętam, że to ja jestem profesjonalistą od nauczania, a rodzic zatroskanym o dobro swojego Dziecka dorosłym. </a:t>
            </a:r>
            <a:br>
              <a:rPr lang="pl-PL" sz="2200" b="0" dirty="0">
                <a:solidFill>
                  <a:schemeClr val="tx1"/>
                </a:solidFill>
              </a:rPr>
            </a:br>
            <a:r>
              <a:rPr lang="pl-PL" sz="2200" b="0" dirty="0">
                <a:solidFill>
                  <a:schemeClr val="tx1"/>
                </a:solidFill>
              </a:rPr>
              <a:t>Natomiast </a:t>
            </a:r>
            <a:r>
              <a:rPr lang="pl-PL" sz="2200" dirty="0">
                <a:solidFill>
                  <a:schemeClr val="tx1"/>
                </a:solidFill>
              </a:rPr>
              <a:t>Uczeń zawsze jest najważniejszy i to on powinien decydować, jak dalej chce się uczyć i w którą stronę chce się rozwijać. </a:t>
            </a:r>
            <a:br>
              <a:rPr lang="pl-PL" sz="2200" b="0" dirty="0">
                <a:solidFill>
                  <a:schemeClr val="tx1"/>
                </a:solidFill>
              </a:rPr>
            </a:br>
            <a:r>
              <a:rPr lang="pl-PL" sz="2200" b="0" dirty="0">
                <a:solidFill>
                  <a:schemeClr val="tx1"/>
                </a:solidFill>
              </a:rPr>
              <a:t>Takie właśnie porozumienie daje dalszą możliwość współpracy. Współpracy opartej na zaufaniu, relacjach i szacunku do siebie nawzajem.”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E032F04-A136-C6C3-C6AC-53FB96BB83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12</a:t>
            </a:fld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9D46E588-92EB-393B-2468-F32212152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37" y="395461"/>
            <a:ext cx="1653483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982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7BDF8CF-1EE0-F4E2-74D0-59F61A7E6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195661"/>
            <a:ext cx="10691812" cy="295232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pl-PL" sz="4000" b="1" dirty="0">
              <a:solidFill>
                <a:schemeClr val="tx2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l-PL" sz="4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RODZIC UCZNIA/UCZENNICY  ZE SPE</a:t>
            </a:r>
          </a:p>
          <a:p>
            <a:pPr marL="0" indent="0" algn="ctr">
              <a:lnSpc>
                <a:spcPct val="150000"/>
              </a:lnSpc>
              <a:buNone/>
            </a:pPr>
            <a:endParaRPr lang="pl-PL" sz="65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EA5F653-8BE5-1059-54BF-940F5D1CA9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65664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7A9486D-652F-5939-6428-E83C21D73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330" y="359839"/>
            <a:ext cx="9504577" cy="1087804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/>
              <a:t>REAKCJE  RODZICA WOBEC NIEPEŁNOSPRAWNOŚCI/ CHOROBY DZIECKA </a:t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8F7FDDF-9EC2-512E-7D4F-FC73B2A2EC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EC27E9B-83BA-790B-084E-9D298790E2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14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B8EE5F83-5153-E211-849D-67A7FBF96384}"/>
              </a:ext>
            </a:extLst>
          </p:cNvPr>
          <p:cNvSpPr/>
          <p:nvPr/>
        </p:nvSpPr>
        <p:spPr>
          <a:xfrm>
            <a:off x="4337794" y="1843795"/>
            <a:ext cx="1512168" cy="801998"/>
          </a:xfrm>
          <a:prstGeom prst="rect">
            <a:avLst/>
          </a:prstGeom>
          <a:solidFill>
            <a:srgbClr val="CDFFC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 </a:t>
            </a: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SZOK</a:t>
            </a: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0A56A6F3-345E-E868-1998-CC832C286E90}"/>
              </a:ext>
            </a:extLst>
          </p:cNvPr>
          <p:cNvSpPr/>
          <p:nvPr/>
        </p:nvSpPr>
        <p:spPr>
          <a:xfrm>
            <a:off x="3833737" y="2950118"/>
            <a:ext cx="2520281" cy="923980"/>
          </a:xfrm>
          <a:prstGeom prst="rect">
            <a:avLst/>
          </a:prstGeom>
          <a:solidFill>
            <a:srgbClr val="FFE2C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DEPRESJA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4C88CBC4-2E25-26BA-A536-B82F0CB51C14}"/>
              </a:ext>
            </a:extLst>
          </p:cNvPr>
          <p:cNvSpPr/>
          <p:nvPr/>
        </p:nvSpPr>
        <p:spPr>
          <a:xfrm>
            <a:off x="2933638" y="4178423"/>
            <a:ext cx="4608512" cy="1080120"/>
          </a:xfrm>
          <a:prstGeom prst="rect">
            <a:avLst/>
          </a:prstGeom>
          <a:solidFill>
            <a:srgbClr val="FFC9C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POZORNE PRZYSTOSOWANIE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D9E1F1BB-5931-BBC0-9080-2FF0846D3BD6}"/>
              </a:ext>
            </a:extLst>
          </p:cNvPr>
          <p:cNvSpPr/>
          <p:nvPr/>
        </p:nvSpPr>
        <p:spPr>
          <a:xfrm>
            <a:off x="2429380" y="5583624"/>
            <a:ext cx="5831582" cy="10801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>
                <a:solidFill>
                  <a:schemeClr val="tx1"/>
                </a:solidFill>
              </a:rPr>
              <a:t>KONSTRUKTYWNE PRZYSTOSOWANIE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BDA7E648-B7F4-2C04-3BAB-774ADFFC57CC}"/>
              </a:ext>
            </a:extLst>
          </p:cNvPr>
          <p:cNvSpPr txBox="1"/>
          <p:nvPr/>
        </p:nvSpPr>
        <p:spPr>
          <a:xfrm>
            <a:off x="449362" y="3042649"/>
            <a:ext cx="9289032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Kielin, J., Klimek-Markowicz, K. (2013). Krok po kroku. Nauczanie i terapia dzieci z umiarkowaną, znaczną i głęboką niepełnosprawnością intelektualną, Sopot: GWP, s. 332-373.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79847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4DC1FF3-C0B2-4260-D00E-75A1049B5E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354" y="467469"/>
            <a:ext cx="9288935" cy="67323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sz="1600" u="sng" dirty="0">
                <a:hlinkClick r:id="rId2"/>
              </a:rPr>
              <a:t>   </a:t>
            </a:r>
          </a:p>
          <a:p>
            <a:pPr marL="0" indent="0" algn="ctr">
              <a:buNone/>
            </a:pPr>
            <a:r>
              <a:rPr lang="pl-PL" sz="1400" dirty="0">
                <a:hlinkClick r:id="rId2"/>
              </a:rPr>
              <a:t>https://odn.anstwp.pl/wp-content/uploads/2021/03/SILA-WSPIERAJACYCH-RODZICOW.pdf</a:t>
            </a:r>
            <a:endParaRPr lang="pl-PL" sz="1400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07B746E-F65C-8278-0D87-051EDDD24C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15</a:t>
            </a:fld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9840974-C838-0140-9D2F-02E4A3A4E1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450" y="467469"/>
            <a:ext cx="8021533" cy="6078733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173FE38A-29E1-7E38-3716-43E32F8208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9650" y="467469"/>
            <a:ext cx="7145131" cy="74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65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DBFA5EB-C610-8F80-D9BE-3434B5D0F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7430"/>
            <a:ext cx="10746506" cy="1080120"/>
          </a:xfrm>
        </p:spPr>
        <p:txBody>
          <a:bodyPr>
            <a:normAutofit/>
          </a:bodyPr>
          <a:lstStyle/>
          <a:p>
            <a:pPr algn="ctr"/>
            <a:br>
              <a:rPr lang="pl-PL" sz="3200" dirty="0"/>
            </a:br>
            <a:r>
              <a:rPr lang="pl-PL" sz="3600" dirty="0"/>
              <a:t>INDYWIDUALNE TEORIE PEDAGOGICZNE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4C20CCB-6BF6-0FD3-5A67-2D21E7A73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354" y="1331565"/>
            <a:ext cx="9793088" cy="5688272"/>
          </a:xfrm>
        </p:spPr>
        <p:txBody>
          <a:bodyPr>
            <a:normAutofit/>
          </a:bodyPr>
          <a:lstStyle/>
          <a:p>
            <a:pPr marL="216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800" dirty="0"/>
          </a:p>
          <a:p>
            <a:pPr marL="216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800" dirty="0"/>
          </a:p>
          <a:p>
            <a:pPr marL="216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800" dirty="0"/>
          </a:p>
          <a:p>
            <a:pPr marL="216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800" dirty="0"/>
          </a:p>
          <a:p>
            <a:pPr marL="216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800" dirty="0"/>
          </a:p>
          <a:p>
            <a:pPr marL="216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800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9D26B79-063D-E257-8628-732C0FAB2F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16</a:t>
            </a:fld>
            <a:endParaRPr lang="pl-PL" dirty="0"/>
          </a:p>
        </p:txBody>
      </p:sp>
      <p:grpSp>
        <p:nvGrpSpPr>
          <p:cNvPr id="22" name="Grupa 21">
            <a:extLst>
              <a:ext uri="{FF2B5EF4-FFF2-40B4-BE49-F238E27FC236}">
                <a16:creationId xmlns:a16="http://schemas.microsoft.com/office/drawing/2014/main" id="{ED564C03-865E-3982-5FFB-180529C01A58}"/>
              </a:ext>
            </a:extLst>
          </p:cNvPr>
          <p:cNvGrpSpPr/>
          <p:nvPr/>
        </p:nvGrpSpPr>
        <p:grpSpPr>
          <a:xfrm>
            <a:off x="521371" y="3772852"/>
            <a:ext cx="9379041" cy="3184516"/>
            <a:chOff x="611380" y="3772852"/>
            <a:chExt cx="9289032" cy="3184516"/>
          </a:xfrm>
          <a:solidFill>
            <a:srgbClr val="E1FFE1"/>
          </a:solidFill>
        </p:grpSpPr>
        <p:grpSp>
          <p:nvGrpSpPr>
            <p:cNvPr id="20" name="Grupa 19">
              <a:extLst>
                <a:ext uri="{FF2B5EF4-FFF2-40B4-BE49-F238E27FC236}">
                  <a16:creationId xmlns:a16="http://schemas.microsoft.com/office/drawing/2014/main" id="{FF2F3EEB-D2E6-0E14-6DBA-97CEE7E6BA8E}"/>
                </a:ext>
              </a:extLst>
            </p:cNvPr>
            <p:cNvGrpSpPr/>
            <p:nvPr/>
          </p:nvGrpSpPr>
          <p:grpSpPr>
            <a:xfrm>
              <a:off x="611380" y="3933032"/>
              <a:ext cx="9289032" cy="3024336"/>
              <a:chOff x="701390" y="3744893"/>
              <a:chExt cx="9289032" cy="3024336"/>
            </a:xfrm>
            <a:grpFill/>
          </p:grpSpPr>
          <p:sp>
            <p:nvSpPr>
              <p:cNvPr id="6" name="Schemat blokowy: proces 5">
                <a:extLst>
                  <a:ext uri="{FF2B5EF4-FFF2-40B4-BE49-F238E27FC236}">
                    <a16:creationId xmlns:a16="http://schemas.microsoft.com/office/drawing/2014/main" id="{F635A834-8E47-9831-CBA8-1BA01BF78F13}"/>
                  </a:ext>
                </a:extLst>
              </p:cNvPr>
              <p:cNvSpPr/>
              <p:nvPr/>
            </p:nvSpPr>
            <p:spPr>
              <a:xfrm>
                <a:off x="701390" y="3744893"/>
                <a:ext cx="9289032" cy="3024336"/>
              </a:xfrm>
              <a:prstGeom prst="flowChartProcess">
                <a:avLst/>
              </a:prstGeom>
              <a:grp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2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To </a:t>
                </a:r>
                <a:r>
                  <a:rPr lang="pl-PL" sz="20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zbiory naszych przekonań</a:t>
                </a:r>
                <a:r>
                  <a:rPr lang="pl-PL" sz="2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, nie zawsze usystematyzowanych, ale </a:t>
                </a:r>
                <a:r>
                  <a:rPr lang="pl-PL" sz="20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podporządkowanych często  jakiejś kluczowej idei (</a:t>
                </a:r>
                <a:r>
                  <a:rPr lang="pl-PL" sz="2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np. wolności). </a:t>
                </a:r>
              </a:p>
              <a:p>
                <a:pPr algn="ctr"/>
                <a:endParaRPr lang="pl-PL" sz="2000" b="1" dirty="0">
                  <a:solidFill>
                    <a:srgbClr val="C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pl-PL" sz="2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" name="Schemat blokowy: proces 6">
                <a:extLst>
                  <a:ext uri="{FF2B5EF4-FFF2-40B4-BE49-F238E27FC236}">
                    <a16:creationId xmlns:a16="http://schemas.microsoft.com/office/drawing/2014/main" id="{3341063C-708C-AC2C-D043-26BECF2A6A45}"/>
                  </a:ext>
                </a:extLst>
              </p:cNvPr>
              <p:cNvSpPr/>
              <p:nvPr/>
            </p:nvSpPr>
            <p:spPr>
              <a:xfrm>
                <a:off x="2514772" y="5274885"/>
                <a:ext cx="6336704" cy="1224136"/>
              </a:xfrm>
              <a:prstGeom prst="flowChartProcess">
                <a:avLst/>
              </a:prstGeom>
              <a:solidFill>
                <a:srgbClr val="CCFFCC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2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To nasze </a:t>
                </a:r>
                <a:r>
                  <a:rPr lang="pl-PL" sz="20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„osobiste okulary”, </a:t>
                </a:r>
                <a:r>
                  <a:rPr lang="pl-PL" sz="2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przez które patrzymy na świat, staramy się go zrozumieć i ocenić.</a:t>
                </a:r>
              </a:p>
            </p:txBody>
          </p:sp>
        </p:grpSp>
        <p:sp>
          <p:nvSpPr>
            <p:cNvPr id="9" name="Strzałka: w dół 8">
              <a:extLst>
                <a:ext uri="{FF2B5EF4-FFF2-40B4-BE49-F238E27FC236}">
                  <a16:creationId xmlns:a16="http://schemas.microsoft.com/office/drawing/2014/main" id="{519FB9DD-6695-935F-2654-C81BA605DB78}"/>
                </a:ext>
              </a:extLst>
            </p:cNvPr>
            <p:cNvSpPr/>
            <p:nvPr/>
          </p:nvSpPr>
          <p:spPr>
            <a:xfrm>
              <a:off x="4474821" y="3772852"/>
              <a:ext cx="1224136" cy="468051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5" name="Schemat blokowy: proces 4">
            <a:extLst>
              <a:ext uri="{FF2B5EF4-FFF2-40B4-BE49-F238E27FC236}">
                <a16:creationId xmlns:a16="http://schemas.microsoft.com/office/drawing/2014/main" id="{83633CB6-E0B6-B1F1-3A19-B322CD60DE40}"/>
              </a:ext>
            </a:extLst>
          </p:cNvPr>
          <p:cNvSpPr/>
          <p:nvPr/>
        </p:nvSpPr>
        <p:spPr>
          <a:xfrm>
            <a:off x="521371" y="1187550"/>
            <a:ext cx="9469051" cy="2608288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pl-PL" sz="24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„WIEDZA OSOBISTA" </a:t>
            </a: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gromadzona na podstawie </a:t>
            </a: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indywidualnych doświadczeń</a:t>
            </a: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służąca do rozwiązywania praktycznych problemów i radzenia sobie w codzienności szkolnej.</a:t>
            </a: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pl-PL" sz="2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3" name="Grafika 12" descr="Twarz z okularami przeciwsłonecznymi z wypełnieniem z wypełnieniem pełnym">
            <a:extLst>
              <a:ext uri="{FF2B5EF4-FFF2-40B4-BE49-F238E27FC236}">
                <a16:creationId xmlns:a16="http://schemas.microsoft.com/office/drawing/2014/main" id="{3E245391-478C-215D-7864-1EEC0766ED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886" y="5300098"/>
            <a:ext cx="1438962" cy="1549988"/>
          </a:xfrm>
          <a:prstGeom prst="rect">
            <a:avLst/>
          </a:prstGeom>
        </p:spPr>
      </p:pic>
      <p:sp>
        <p:nvSpPr>
          <p:cNvPr id="8" name="Strzałka: w dół 7">
            <a:extLst>
              <a:ext uri="{FF2B5EF4-FFF2-40B4-BE49-F238E27FC236}">
                <a16:creationId xmlns:a16="http://schemas.microsoft.com/office/drawing/2014/main" id="{8B1E925A-151A-221B-8924-11303B2531C6}"/>
              </a:ext>
            </a:extLst>
          </p:cNvPr>
          <p:cNvSpPr/>
          <p:nvPr/>
        </p:nvSpPr>
        <p:spPr>
          <a:xfrm>
            <a:off x="4438817" y="1194371"/>
            <a:ext cx="1260140" cy="403567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ECED66A2-95D0-72A6-CEB8-B5F26D70F9ED}"/>
              </a:ext>
            </a:extLst>
          </p:cNvPr>
          <p:cNvSpPr txBox="1"/>
          <p:nvPr/>
        </p:nvSpPr>
        <p:spPr>
          <a:xfrm>
            <a:off x="89322" y="709589"/>
            <a:ext cx="10602491" cy="6832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Polak, K. ( 2020). Podążając ku niewidocznemu (teorie indywidualne nauczycieli), W: Kruszewski K., Pedagogika w pokoju nauczycielskim, Warszawa: WSiP.</a:t>
            </a:r>
          </a:p>
        </p:txBody>
      </p:sp>
    </p:spTree>
    <p:extLst>
      <p:ext uri="{BB962C8B-B14F-4D97-AF65-F5344CB8AC3E}">
        <p14:creationId xmlns:p14="http://schemas.microsoft.com/office/powerpoint/2010/main" val="13498446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28EB75-245A-F03F-21FB-5E48D8988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330" y="179475"/>
            <a:ext cx="10441160" cy="1080001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pl-PL" sz="4000" dirty="0"/>
              <a:t>POGLĄDY  RODZICÓW NA EDUKACJĘ</a:t>
            </a:r>
            <a:br>
              <a:rPr lang="pl-PL" sz="3600" dirty="0"/>
            </a:br>
            <a:endParaRPr lang="pl-PL" sz="36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692D0F7-87EB-4510-A76C-C1B193AB0A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17</a:t>
            </a:fld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B6D49EF9-26A3-566C-817B-B963510C75AB}"/>
              </a:ext>
            </a:extLst>
          </p:cNvPr>
          <p:cNvSpPr txBox="1"/>
          <p:nvPr/>
        </p:nvSpPr>
        <p:spPr>
          <a:xfrm>
            <a:off x="89323" y="713686"/>
            <a:ext cx="10398127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90000"/>
              </a:lnSpc>
            </a:pPr>
            <a:endParaRPr lang="pl-PL" sz="3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90000"/>
              </a:lnSpc>
            </a:pPr>
            <a:endParaRPr lang="pl-PL" sz="3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90000"/>
              </a:lnSpc>
            </a:pPr>
            <a:r>
              <a:rPr lang="pl-PL" sz="3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poglądy składają się  czynniki o charakterze</a:t>
            </a: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</a:p>
          <a:p>
            <a:pPr marL="0" indent="0" algn="ctr">
              <a:lnSpc>
                <a:spcPct val="90000"/>
              </a:lnSpc>
            </a:pPr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90000"/>
              </a:lnSpc>
            </a:pPr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90000"/>
              </a:lnSpc>
            </a:pP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B7DDFF5C-89A9-418D-486F-790BBBD742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8828754"/>
              </p:ext>
            </p:extLst>
          </p:nvPr>
        </p:nvGraphicFramePr>
        <p:xfrm>
          <a:off x="1745506" y="2136935"/>
          <a:ext cx="669674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78374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9F88005-9004-EAB1-F9F9-0300CD112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2" y="251446"/>
            <a:ext cx="10441160" cy="1008112"/>
          </a:xfrm>
        </p:spPr>
        <p:txBody>
          <a:bodyPr>
            <a:noAutofit/>
          </a:bodyPr>
          <a:lstStyle/>
          <a:p>
            <a:pPr algn="ctr"/>
            <a:r>
              <a:rPr lang="pl-PL" sz="3600" dirty="0"/>
              <a:t>POGLĄDY RODZICÓW A IDEOLOGIE EDUKACYJNE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0315B46-AD6E-9738-7B0E-178EE6C575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18</a:t>
            </a:fld>
            <a:endParaRPr lang="pl-PL" dirty="0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E58F7B67-0539-7156-EEB0-5ED52896D89A}"/>
              </a:ext>
            </a:extLst>
          </p:cNvPr>
          <p:cNvSpPr/>
          <p:nvPr/>
        </p:nvSpPr>
        <p:spPr>
          <a:xfrm>
            <a:off x="881410" y="1826582"/>
            <a:ext cx="3612666" cy="1781631"/>
          </a:xfrm>
          <a:prstGeom prst="rect">
            <a:avLst/>
          </a:prstGeom>
          <a:solidFill>
            <a:srgbClr val="95C6E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3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3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ROMANTYZM</a:t>
            </a:r>
          </a:p>
          <a:p>
            <a:pPr algn="ctr"/>
            <a:endParaRPr lang="pl-PL" sz="3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55A1EC87-5CC3-BE49-D073-F80BB0BB43DC}"/>
              </a:ext>
            </a:extLst>
          </p:cNvPr>
          <p:cNvSpPr/>
          <p:nvPr/>
        </p:nvSpPr>
        <p:spPr>
          <a:xfrm>
            <a:off x="6101990" y="1786068"/>
            <a:ext cx="3240360" cy="1781631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TRANSMISJA KULTURY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F04DF78A-3471-E8DF-F48E-E2935180D269}"/>
              </a:ext>
            </a:extLst>
          </p:cNvPr>
          <p:cNvSpPr/>
          <p:nvPr/>
        </p:nvSpPr>
        <p:spPr>
          <a:xfrm>
            <a:off x="3545706" y="4175237"/>
            <a:ext cx="3960440" cy="2016224"/>
          </a:xfrm>
          <a:prstGeom prst="rect">
            <a:avLst/>
          </a:prstGeom>
          <a:solidFill>
            <a:srgbClr val="F8D0B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PROGRESYWIZM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F49F5083-E2AE-0DCC-9341-F79228984FEB}"/>
              </a:ext>
            </a:extLst>
          </p:cNvPr>
          <p:cNvSpPr txBox="1"/>
          <p:nvPr/>
        </p:nvSpPr>
        <p:spPr>
          <a:xfrm>
            <a:off x="233338" y="3059757"/>
            <a:ext cx="10297143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r>
              <a:rPr lang="pl-PL" sz="1400" dirty="0" err="1"/>
              <a:t>Korzeniecka-Bondar</a:t>
            </a:r>
            <a:r>
              <a:rPr lang="pl-PL" sz="1400" dirty="0"/>
              <a:t>, A. (2002). Ideologie edukacji a dialog nauczyciela z uczniem W: Kreatorzy edukacyjnego dialogu, red. A. Karpińskiej, Białystok: Trans Humana Wydawnictwo Uniwersyteckie.</a:t>
            </a:r>
          </a:p>
        </p:txBody>
      </p:sp>
    </p:spTree>
    <p:extLst>
      <p:ext uri="{BB962C8B-B14F-4D97-AF65-F5344CB8AC3E}">
        <p14:creationId xmlns:p14="http://schemas.microsoft.com/office/powerpoint/2010/main" val="374606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20EC9-336F-F8BE-A934-7D091894B7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7DCAECE-EF6C-C095-2A9C-E9D89412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1" y="359838"/>
            <a:ext cx="10602491" cy="827711"/>
          </a:xfrm>
        </p:spPr>
        <p:txBody>
          <a:bodyPr>
            <a:normAutofit fontScale="90000"/>
          </a:bodyPr>
          <a:lstStyle/>
          <a:p>
            <a:r>
              <a:rPr lang="pl-PL" sz="3600" dirty="0"/>
              <a:t> RODZICIELSTWO BLISKOŚCI A KONFLIKTY W SZKOLE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718E880-9300-E435-7568-A2AAEB132D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928" y="1187549"/>
            <a:ext cx="9640522" cy="5760640"/>
          </a:xfrm>
        </p:spPr>
        <p:txBody>
          <a:bodyPr>
            <a:normAutofit/>
          </a:bodyPr>
          <a:lstStyle/>
          <a:p>
            <a:pPr marL="144000" indent="0">
              <a:lnSpc>
                <a:spcPct val="150000"/>
              </a:lnSpc>
              <a:buNone/>
            </a:pPr>
            <a:endParaRPr lang="pl-PL" sz="2000" dirty="0"/>
          </a:p>
          <a:p>
            <a:pPr marL="144000" indent="0">
              <a:lnSpc>
                <a:spcPct val="150000"/>
              </a:lnSpc>
              <a:buNone/>
            </a:pPr>
            <a:endParaRPr lang="pl-PL" sz="2000" b="1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98AD498-C08E-6CE4-B54B-32658352D3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DF73E36D-6A51-632A-116D-8A5DD3273E5F}"/>
              </a:ext>
            </a:extLst>
          </p:cNvPr>
          <p:cNvSpPr/>
          <p:nvPr/>
        </p:nvSpPr>
        <p:spPr>
          <a:xfrm>
            <a:off x="1169442" y="2015259"/>
            <a:ext cx="8064896" cy="31327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FILOZOFIA WYCHOWANIA SKUPIAJĄCEJ SIĘ NA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BUDOWANIU SILNEJ EMOCJONALNEJ WIĘZI MIĘDZY RODZICEM A DZIECKIEM</a:t>
            </a: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  <a:p>
            <a:pPr algn="ctr">
              <a:lnSpc>
                <a:spcPct val="150000"/>
              </a:lnSpc>
            </a:pPr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PODEJŚCIE OPARTE NA INTUICJI A NIE  SZTYWNYCH  ZASADACH, </a:t>
            </a:r>
          </a:p>
          <a:p>
            <a:pPr algn="ctr">
              <a:lnSpc>
                <a:spcPct val="150000"/>
              </a:lnSpc>
            </a:pPr>
            <a:endParaRPr lang="pl-PL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PROMUJĄCE  POZYTYWNĄ DYSCYPLINĘ I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RÓWNOWAGĘ</a:t>
            </a: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MIĘDZY POTRZEBAMI DZIECKA A RODZICA.</a:t>
            </a:r>
          </a:p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0213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0A29FE-ADBB-23DA-2FC4-712239B458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FB55C15-FE25-6D0D-C18C-EEC2567F9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61" y="-108594"/>
            <a:ext cx="9289033" cy="1152128"/>
          </a:xfrm>
        </p:spPr>
        <p:txBody>
          <a:bodyPr>
            <a:normAutofit fontScale="90000"/>
          </a:bodyPr>
          <a:lstStyle/>
          <a:p>
            <a:pPr algn="ctr"/>
            <a:br>
              <a:rPr lang="pl-PL" sz="3600" dirty="0"/>
            </a:br>
            <a:r>
              <a:rPr lang="pl-PL" sz="3600" dirty="0"/>
              <a:t>MODUŁ IV – KLUCZOWE ZAGADNIENIA</a:t>
            </a:r>
            <a:br>
              <a:rPr lang="pl-PL" sz="3600" dirty="0"/>
            </a:br>
            <a:br>
              <a:rPr lang="pl-PL" sz="3600" dirty="0"/>
            </a:br>
            <a:br>
              <a:rPr lang="pl-PL" sz="3600" dirty="0"/>
            </a:br>
            <a:endParaRPr lang="pl-PL" sz="3600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0CCEDAAE-033A-EDE2-170D-62E7650ABF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7253213"/>
              </p:ext>
            </p:extLst>
          </p:nvPr>
        </p:nvGraphicFramePr>
        <p:xfrm>
          <a:off x="0" y="2411685"/>
          <a:ext cx="10691812" cy="216023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33738">
                  <a:extLst>
                    <a:ext uri="{9D8B030D-6E8A-4147-A177-3AD203B41FA5}">
                      <a16:colId xmlns:a16="http://schemas.microsoft.com/office/drawing/2014/main" val="3840236140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2125739625"/>
                    </a:ext>
                  </a:extLst>
                </a:gridCol>
                <a:gridCol w="3473698">
                  <a:extLst>
                    <a:ext uri="{9D8B030D-6E8A-4147-A177-3AD203B41FA5}">
                      <a16:colId xmlns:a16="http://schemas.microsoft.com/office/drawing/2014/main" val="2151975934"/>
                    </a:ext>
                  </a:extLst>
                </a:gridCol>
              </a:tblGrid>
              <a:tr h="2160239">
                <a:tc>
                  <a:txBody>
                    <a:bodyPr/>
                    <a:lstStyle/>
                    <a:p>
                      <a:pPr algn="ctr"/>
                      <a:endParaRPr lang="pl-PL" sz="1800" b="1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1800" b="1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pl-PL" sz="18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ROLA RODZICA W UDZIELANIU POMOCY PSYCHOLOGICZNO -PEDAGOGICZNEJ W DZIECKU ZKOLE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pl-PL" sz="18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RODZIC UCZNIA ZE SPE</a:t>
                      </a:r>
                    </a:p>
                  </a:txBody>
                  <a:tcPr>
                    <a:solidFill>
                      <a:srgbClr val="95C6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18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pl-PL" sz="18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FORMY WSPARCIA RODZICA/ RODZINY UCZNIA ZE SPE</a:t>
                      </a:r>
                    </a:p>
                  </a:txBody>
                  <a:tcPr>
                    <a:solidFill>
                      <a:srgbClr val="FFBD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775082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FF18A91-38F2-86D6-5D98-442BB19D8B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4383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D6354-2C50-F2EB-280D-606774EB7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BC5637F-A6C2-ED6C-CDA7-A61E92F9E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267669"/>
            <a:ext cx="10691812" cy="2808312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l-PL" sz="4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FORMY WSPARCIA RODZICA/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RODZINY UCZNIA ZE SPE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l-PL" sz="40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pl-PL" sz="36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pl-PL" sz="36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pl-PL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1910472-B000-8039-4633-E018893040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7595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F6B14-2F87-4DC7-A2A6-2A65BC05C1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39E55F8-1EF2-033F-B290-DEA241AFA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2" y="359838"/>
            <a:ext cx="10602491" cy="1620000"/>
          </a:xfrm>
        </p:spPr>
        <p:txBody>
          <a:bodyPr>
            <a:normAutofit fontScale="90000"/>
          </a:bodyPr>
          <a:lstStyle/>
          <a:p>
            <a:br>
              <a:rPr lang="pl-PL" sz="3600" dirty="0">
                <a:solidFill>
                  <a:srgbClr val="002073"/>
                </a:solidFill>
              </a:rPr>
            </a:br>
            <a:r>
              <a:rPr lang="pl-PL" sz="3900" dirty="0">
                <a:solidFill>
                  <a:srgbClr val="002073"/>
                </a:solidFill>
              </a:rPr>
              <a:t>FORMY WSPARCIA RODZICA/OPIEKUNA DZIECKA </a:t>
            </a:r>
            <a:br>
              <a:rPr lang="pl-PL" sz="4000" b="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pl-PL" sz="40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EC59CC6-DE21-A944-0477-381565B64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997" y="1763774"/>
            <a:ext cx="9505437" cy="5436063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4FA722E-8C6F-5CB6-731C-B83C14786C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0E07EE24-54F3-0634-E1A1-84260379E16B}"/>
              </a:ext>
            </a:extLst>
          </p:cNvPr>
          <p:cNvSpPr/>
          <p:nvPr/>
        </p:nvSpPr>
        <p:spPr>
          <a:xfrm>
            <a:off x="953418" y="2090868"/>
            <a:ext cx="4147790" cy="1279662"/>
          </a:xfrm>
          <a:prstGeom prst="rect">
            <a:avLst/>
          </a:prstGeom>
          <a:solidFill>
            <a:srgbClr val="DDFFD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WSPARCIE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EMOCJONALNE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539F5D01-F5E5-7EC7-9BCD-BCED6D837E99}"/>
              </a:ext>
            </a:extLst>
          </p:cNvPr>
          <p:cNvSpPr/>
          <p:nvPr/>
        </p:nvSpPr>
        <p:spPr>
          <a:xfrm>
            <a:off x="5590605" y="2032687"/>
            <a:ext cx="4040249" cy="1333223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WSPARCIE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INFORMACYJNE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915ECEE7-9D2A-C53E-0971-96D346BBFEFD}"/>
              </a:ext>
            </a:extLst>
          </p:cNvPr>
          <p:cNvSpPr/>
          <p:nvPr/>
        </p:nvSpPr>
        <p:spPr>
          <a:xfrm>
            <a:off x="3905746" y="3909223"/>
            <a:ext cx="3600400" cy="127966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WSPARCIE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INSTRUMENTALNE</a:t>
            </a:r>
          </a:p>
        </p:txBody>
      </p:sp>
    </p:spTree>
    <p:extLst>
      <p:ext uri="{BB962C8B-B14F-4D97-AF65-F5344CB8AC3E}">
        <p14:creationId xmlns:p14="http://schemas.microsoft.com/office/powerpoint/2010/main" val="23551220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9E7C20B-78FC-E5A4-F1F7-CECECCBB3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395" y="467470"/>
            <a:ext cx="8928512" cy="864095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RODZINA W KRYZYSIE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A030630-545E-178F-3480-865817865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78" y="1295541"/>
            <a:ext cx="9072911" cy="536429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pl-PL" sz="2800" b="1" dirty="0"/>
              <a:t>Dziecko</a:t>
            </a:r>
            <a:r>
              <a:rPr lang="pl-PL" sz="2800" dirty="0"/>
              <a:t> – delegat systemu rodzinnego, który przestaje działać albo jest w dysharmonii.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pl-PL" sz="28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FAA3433-7679-870A-6D6C-EE5F4FDAA8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436CB945-7814-E963-76CC-A2A8F8A8D51D}"/>
              </a:ext>
            </a:extLst>
          </p:cNvPr>
          <p:cNvSpPr/>
          <p:nvPr/>
        </p:nvSpPr>
        <p:spPr>
          <a:xfrm>
            <a:off x="762360" y="3252101"/>
            <a:ext cx="8496944" cy="1440160"/>
          </a:xfrm>
          <a:prstGeom prst="rect">
            <a:avLst/>
          </a:prstGeom>
          <a:solidFill>
            <a:srgbClr val="FFD5D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RODZIC/OPIEKUN UWAGI, KTÓRE DOTYCZĄ JEGO DZIECKA, CZĘSTO ODBIERA BARDZO OSOBIŚCIE  </a:t>
            </a:r>
          </a:p>
        </p:txBody>
      </p:sp>
    </p:spTree>
    <p:extLst>
      <p:ext uri="{BB962C8B-B14F-4D97-AF65-F5344CB8AC3E}">
        <p14:creationId xmlns:p14="http://schemas.microsoft.com/office/powerpoint/2010/main" val="36285669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 hidden="1">
            <a:extLst>
              <a:ext uri="{FF2B5EF4-FFF2-40B4-BE49-F238E27FC236}">
                <a16:creationId xmlns:a16="http://schemas.microsoft.com/office/drawing/2014/main" id="{0C77BF7A-6033-CD70-1F78-B7430C73FC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13632A08-CD9B-2CC4-127D-8B97E5F45722}"/>
              </a:ext>
            </a:extLst>
          </p:cNvPr>
          <p:cNvSpPr/>
          <p:nvPr/>
        </p:nvSpPr>
        <p:spPr>
          <a:xfrm>
            <a:off x="2033538" y="3458395"/>
            <a:ext cx="6624736" cy="792088"/>
          </a:xfrm>
          <a:prstGeom prst="rect">
            <a:avLst/>
          </a:prstGeom>
          <a:solidFill>
            <a:srgbClr val="F4DEC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SYTUACJA RODZINNA UCZNIA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B8493F0C-0864-B522-5274-A65CC24E71B9}"/>
              </a:ext>
            </a:extLst>
          </p:cNvPr>
          <p:cNvSpPr/>
          <p:nvPr/>
        </p:nvSpPr>
        <p:spPr>
          <a:xfrm>
            <a:off x="449362" y="1824248"/>
            <a:ext cx="4455254" cy="1019485"/>
          </a:xfrm>
          <a:prstGeom prst="rect">
            <a:avLst/>
          </a:prstGeom>
          <a:solidFill>
            <a:srgbClr val="CDFFC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STATUS SPOŁECZNO- EKONOMICZNY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5101AF6A-C204-166A-48C4-E55C58D05574}"/>
              </a:ext>
            </a:extLst>
          </p:cNvPr>
          <p:cNvSpPr/>
          <p:nvPr/>
        </p:nvSpPr>
        <p:spPr>
          <a:xfrm>
            <a:off x="5489922" y="1824248"/>
            <a:ext cx="4239230" cy="10194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HISTORIA RODZINY</a:t>
            </a: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4438339D-6A3F-5036-BA10-17F53BD61C61}"/>
              </a:ext>
            </a:extLst>
          </p:cNvPr>
          <p:cNvSpPr/>
          <p:nvPr/>
        </p:nvSpPr>
        <p:spPr>
          <a:xfrm>
            <a:off x="449362" y="4859081"/>
            <a:ext cx="4248472" cy="101948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RELACJE W RODZINIE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F5E6DE87-2EE7-33A1-2200-4D44636D406E}"/>
              </a:ext>
            </a:extLst>
          </p:cNvPr>
          <p:cNvSpPr/>
          <p:nvPr/>
        </p:nvSpPr>
        <p:spPr>
          <a:xfrm>
            <a:off x="5489922" y="4848583"/>
            <a:ext cx="4392488" cy="1019485"/>
          </a:xfrm>
          <a:prstGeom prst="rect">
            <a:avLst/>
          </a:prstGeom>
          <a:solidFill>
            <a:srgbClr val="FFBDB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UMIEJĘTNOŚCI WYCHOWAWCZE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RODZICÓW/OPIEKUNÓW</a:t>
            </a:r>
            <a:endParaRPr kumimoji="0" lang="pl-PL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392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63C4DF-72BC-E6F6-B1D1-BDD86EBAE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411" y="359838"/>
            <a:ext cx="8784496" cy="683695"/>
          </a:xfrm>
        </p:spPr>
        <p:txBody>
          <a:bodyPr>
            <a:normAutofit fontScale="90000"/>
          </a:bodyPr>
          <a:lstStyle/>
          <a:p>
            <a:pPr algn="ctr"/>
            <a:br>
              <a:rPr lang="pl-PL" sz="3600" dirty="0"/>
            </a:br>
            <a:br>
              <a:rPr lang="pl-PL" sz="3600" dirty="0"/>
            </a:br>
            <a:br>
              <a:rPr lang="pl-PL" sz="3600" dirty="0"/>
            </a:br>
            <a:br>
              <a:rPr lang="pl-PL" sz="3600" dirty="0"/>
            </a:br>
            <a:br>
              <a:rPr lang="pl-PL" sz="3600" dirty="0"/>
            </a:br>
            <a:br>
              <a:rPr lang="pl-PL" sz="3600" dirty="0"/>
            </a:br>
            <a:br>
              <a:rPr lang="pl-PL" sz="3600" dirty="0"/>
            </a:br>
            <a:endParaRPr lang="pl-PL" sz="3600" dirty="0">
              <a:highlight>
                <a:srgbClr val="FF0000"/>
              </a:highlight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45605DC-D690-1F97-E03F-227F0B8BD9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135A7AC0-B55A-7441-1AF3-4724B0064846}"/>
              </a:ext>
            </a:extLst>
          </p:cNvPr>
          <p:cNvSpPr/>
          <p:nvPr/>
        </p:nvSpPr>
        <p:spPr>
          <a:xfrm>
            <a:off x="737394" y="755501"/>
            <a:ext cx="8925042" cy="1722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SCHEMAT I ETAPY ROZMOWY Z </a:t>
            </a:r>
            <a:br>
              <a:rPr lang="pl-PL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RODZICAMI UCZNIA ZE SPE – PRAKTYKA </a:t>
            </a:r>
            <a:br>
              <a:rPr lang="pl-PL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pl-PL" sz="28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B78CA9CF-487E-9B95-F578-BEB400673E57}"/>
              </a:ext>
            </a:extLst>
          </p:cNvPr>
          <p:cNvSpPr/>
          <p:nvPr/>
        </p:nvSpPr>
        <p:spPr>
          <a:xfrm>
            <a:off x="4741308" y="1973958"/>
            <a:ext cx="4896544" cy="10081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ŚCIEŻKA EMPATYCZNA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D4E520A8-9828-1DC2-DD43-C45D5F293D27}"/>
              </a:ext>
            </a:extLst>
          </p:cNvPr>
          <p:cNvSpPr/>
          <p:nvPr/>
        </p:nvSpPr>
        <p:spPr>
          <a:xfrm>
            <a:off x="765161" y="3452781"/>
            <a:ext cx="8872691" cy="1296144"/>
          </a:xfrm>
          <a:prstGeom prst="rect">
            <a:avLst/>
          </a:prstGeom>
          <a:solidFill>
            <a:srgbClr val="FFD5D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ANALIZA OBSZARÓW AKTYWNOŚCI UCZNIA W ROZMOWIE Z RODZICEM</a:t>
            </a: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6420C69C-A093-2975-7F3E-1F435D24A587}"/>
              </a:ext>
            </a:extLst>
          </p:cNvPr>
          <p:cNvSpPr/>
          <p:nvPr/>
        </p:nvSpPr>
        <p:spPr>
          <a:xfrm>
            <a:off x="765161" y="5147627"/>
            <a:ext cx="8872690" cy="1152129"/>
          </a:xfrm>
          <a:prstGeom prst="rect">
            <a:avLst/>
          </a:prstGeom>
          <a:solidFill>
            <a:srgbClr val="E5FF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REAGOWANIE SZKOŁY W  PRZYPADKU UCZNIA ZANIEDBYWANEGO</a:t>
            </a:r>
          </a:p>
        </p:txBody>
      </p:sp>
    </p:spTree>
    <p:extLst>
      <p:ext uri="{BB962C8B-B14F-4D97-AF65-F5344CB8AC3E}">
        <p14:creationId xmlns:p14="http://schemas.microsoft.com/office/powerpoint/2010/main" val="2809418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BAA14C-17DA-D79F-289E-CF10AE704E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0D0624A-8887-4F7B-C9D5-F463D24650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B8DAF6BB-B2A1-F5AA-B452-B4307ED4A2A6}"/>
              </a:ext>
            </a:extLst>
          </p:cNvPr>
          <p:cNvSpPr/>
          <p:nvPr/>
        </p:nvSpPr>
        <p:spPr>
          <a:xfrm>
            <a:off x="665386" y="1217358"/>
            <a:ext cx="4180779" cy="1525432"/>
          </a:xfrm>
          <a:prstGeom prst="rect">
            <a:avLst/>
          </a:prstGeom>
          <a:solidFill>
            <a:srgbClr val="FFD5D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Poradnie Psychologiczno-Pedagogiczne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(rejonowe i specjalistyczne)</a:t>
            </a: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B815C24B-15BD-65D7-4F38-53475B6B3486}"/>
              </a:ext>
            </a:extLst>
          </p:cNvPr>
          <p:cNvSpPr/>
          <p:nvPr/>
        </p:nvSpPr>
        <p:spPr>
          <a:xfrm>
            <a:off x="665385" y="3082894"/>
            <a:ext cx="4180780" cy="1080120"/>
          </a:xfrm>
          <a:prstGeom prst="rect">
            <a:avLst/>
          </a:prstGeom>
          <a:solidFill>
            <a:srgbClr val="F9D8B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Ośrodki Pomocy Społecznej  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802AA2E7-BEFE-7C0A-D781-562ACA86AD6A}"/>
              </a:ext>
            </a:extLst>
          </p:cNvPr>
          <p:cNvSpPr/>
          <p:nvPr/>
        </p:nvSpPr>
        <p:spPr>
          <a:xfrm>
            <a:off x="5446138" y="1217358"/>
            <a:ext cx="4436383" cy="15517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Poradnie Zdrowia Psychicznego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(dla dzieci, młodzieży oraz dla dorosłych – przy placówkach opieki zdrowotnej) </a:t>
            </a:r>
          </a:p>
        </p:txBody>
      </p:sp>
      <p:sp>
        <p:nvSpPr>
          <p:cNvPr id="6" name="Tytuł 5">
            <a:extLst>
              <a:ext uri="{FF2B5EF4-FFF2-40B4-BE49-F238E27FC236}">
                <a16:creationId xmlns:a16="http://schemas.microsoft.com/office/drawing/2014/main" id="{71FF3559-B33E-E2CB-1B7E-C2661AD56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354" y="251445"/>
            <a:ext cx="9288553" cy="965913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dirty="0"/>
              <a:t>WSPÓŁPRACA MIĘDZYSEKTOROWA W REALIZACJI WSPARCIA</a:t>
            </a:r>
            <a:br>
              <a:rPr lang="pl-PL" b="0" dirty="0"/>
            </a:br>
            <a:endParaRPr lang="pl-PL" sz="3600" dirty="0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98D4A126-9B44-C92C-8EC7-EBA7C42D6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06" y="3019437"/>
            <a:ext cx="4680522" cy="1207034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691B492A-2FA7-0E66-0A99-4D80A8E2AA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078" y="6057774"/>
            <a:ext cx="4180780" cy="1157648"/>
          </a:xfrm>
          <a:prstGeom prst="rect">
            <a:avLst/>
          </a:prstGeom>
        </p:spPr>
      </p:pic>
      <p:sp>
        <p:nvSpPr>
          <p:cNvPr id="21" name="Prostokąt 20">
            <a:extLst>
              <a:ext uri="{FF2B5EF4-FFF2-40B4-BE49-F238E27FC236}">
                <a16:creationId xmlns:a16="http://schemas.microsoft.com/office/drawing/2014/main" id="{AD01FBB9-3FF8-D8BF-7702-090E4BDBD4FF}"/>
              </a:ext>
            </a:extLst>
          </p:cNvPr>
          <p:cNvSpPr/>
          <p:nvPr/>
        </p:nvSpPr>
        <p:spPr>
          <a:xfrm>
            <a:off x="5448631" y="6078060"/>
            <a:ext cx="4433890" cy="11170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3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Fundacje, Stowarzyszenia</a:t>
            </a:r>
          </a:p>
        </p:txBody>
      </p:sp>
      <p:sp>
        <p:nvSpPr>
          <p:cNvPr id="22" name="Prostokąt 21">
            <a:extLst>
              <a:ext uri="{FF2B5EF4-FFF2-40B4-BE49-F238E27FC236}">
                <a16:creationId xmlns:a16="http://schemas.microsoft.com/office/drawing/2014/main" id="{21092BE2-C6AA-2305-874D-2518FC0B93E7}"/>
              </a:ext>
            </a:extLst>
          </p:cNvPr>
          <p:cNvSpPr/>
          <p:nvPr/>
        </p:nvSpPr>
        <p:spPr>
          <a:xfrm>
            <a:off x="5448631" y="4621963"/>
            <a:ext cx="4433890" cy="11170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Ośrodki Informacyjno-Prawne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9E3463D0-723A-3AC4-B313-6AAA31E6FEC0}"/>
              </a:ext>
            </a:extLst>
          </p:cNvPr>
          <p:cNvSpPr/>
          <p:nvPr/>
        </p:nvSpPr>
        <p:spPr>
          <a:xfrm>
            <a:off x="696408" y="4621963"/>
            <a:ext cx="4180780" cy="1117077"/>
          </a:xfrm>
          <a:prstGeom prst="rect">
            <a:avLst/>
          </a:prstGeom>
          <a:solidFill>
            <a:srgbClr val="FFE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Powiatowe Centra Pomocy Rodzinie (PCPR)</a:t>
            </a:r>
          </a:p>
        </p:txBody>
      </p:sp>
    </p:spTree>
    <p:extLst>
      <p:ext uri="{BB962C8B-B14F-4D97-AF65-F5344CB8AC3E}">
        <p14:creationId xmlns:p14="http://schemas.microsoft.com/office/powerpoint/2010/main" val="149597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48075D-F75A-B4B5-644D-8C7D689A19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5034B16-66E2-CF79-69BD-0EBA2E084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8710" y="-396627"/>
            <a:ext cx="10890522" cy="2232247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br>
              <a:rPr lang="pl-PL" sz="4000" dirty="0"/>
            </a:br>
            <a:r>
              <a:rPr lang="pl-PL" sz="4000" dirty="0"/>
              <a:t>PSYCHOEDUKACJA RODZICÓW – </a:t>
            </a:r>
            <a:br>
              <a:rPr lang="pl-PL" sz="4000" dirty="0"/>
            </a:br>
            <a:r>
              <a:rPr lang="pl-PL" sz="3100" dirty="0"/>
              <a:t>KLUCZOWE OBSZARY MANIFESTACJI  NASTAWIENIA RODZICÓW  NA TRWAŁOŚĆ </a:t>
            </a:r>
            <a:br>
              <a:rPr lang="pl-PL" sz="3100" spc="600" dirty="0"/>
            </a:br>
            <a:endParaRPr lang="pl-PL" sz="31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D23A910-FE63-BE30-9724-B883CA59D2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E6D2765A-C525-055B-6496-545358A7D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7714" y="6770911"/>
            <a:ext cx="4743099" cy="274344"/>
          </a:xfrm>
          <a:prstGeom prst="rect">
            <a:avLst/>
          </a:prstGeom>
        </p:spPr>
      </p:pic>
      <p:sp>
        <p:nvSpPr>
          <p:cNvPr id="18" name="Tytuł 1">
            <a:extLst>
              <a:ext uri="{FF2B5EF4-FFF2-40B4-BE49-F238E27FC236}">
                <a16:creationId xmlns:a16="http://schemas.microsoft.com/office/drawing/2014/main" id="{1C8C44FD-50AE-1099-7883-30CDB7B22C1F}"/>
              </a:ext>
            </a:extLst>
          </p:cNvPr>
          <p:cNvSpPr txBox="1">
            <a:spLocks/>
          </p:cNvSpPr>
          <p:nvPr/>
        </p:nvSpPr>
        <p:spPr>
          <a:xfrm>
            <a:off x="449362" y="5496742"/>
            <a:ext cx="9721080" cy="812595"/>
          </a:xfrm>
          <a:prstGeom prst="rect">
            <a:avLst/>
          </a:prstGeom>
          <a:solidFill>
            <a:srgbClr val="F9D8BF"/>
          </a:solidFill>
          <a:ln>
            <a:solidFill>
              <a:schemeClr val="tx1"/>
            </a:solidFill>
          </a:ln>
        </p:spPr>
        <p:txBody>
          <a:bodyPr vert="horz" lIns="0" tIns="0" rIns="0" bIns="0" rtlCol="0" anchor="t" anchorCtr="0">
            <a:normAutofit fontScale="25000" lnSpcReduction="20000"/>
          </a:bodyPr>
          <a:lstStyle>
            <a:lvl1pPr algn="l" defTabSz="1007943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Open Sans" panose="020B0606030504020204" pitchFamily="34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>
              <a:lnSpc>
                <a:spcPct val="120000"/>
              </a:lnSpc>
            </a:pPr>
            <a:br>
              <a:rPr lang="pl-PL" sz="4000" dirty="0">
                <a:solidFill>
                  <a:schemeClr val="tx1"/>
                </a:solidFill>
              </a:rPr>
            </a:br>
            <a:endParaRPr lang="pl-PL" sz="40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pl-PL" sz="11200" dirty="0">
                <a:solidFill>
                  <a:schemeClr val="tx1"/>
                </a:solidFill>
              </a:rPr>
              <a:t>  WARSZTATY DLA RODZICÓW/PRAWNYCH OPIEKUNÓW</a:t>
            </a:r>
            <a:br>
              <a:rPr lang="pl-PL" sz="11200" dirty="0">
                <a:solidFill>
                  <a:schemeClr val="tx1"/>
                </a:solidFill>
              </a:rPr>
            </a:br>
            <a:endParaRPr lang="pl-PL" sz="11200" dirty="0">
              <a:solidFill>
                <a:schemeClr val="tx1"/>
              </a:solidFill>
            </a:endParaRPr>
          </a:p>
        </p:txBody>
      </p:sp>
      <p:sp>
        <p:nvSpPr>
          <p:cNvPr id="19" name="Prostokąt 18">
            <a:extLst>
              <a:ext uri="{FF2B5EF4-FFF2-40B4-BE49-F238E27FC236}">
                <a16:creationId xmlns:a16="http://schemas.microsoft.com/office/drawing/2014/main" id="{09E997EB-BDCF-0D41-7329-1715F32045BF}"/>
              </a:ext>
            </a:extLst>
          </p:cNvPr>
          <p:cNvSpPr/>
          <p:nvPr/>
        </p:nvSpPr>
        <p:spPr>
          <a:xfrm>
            <a:off x="1961530" y="2023211"/>
            <a:ext cx="6769959" cy="6838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REAKCJE RODZICÓW NA TRUDNOŚCI  DZIECKA </a:t>
            </a: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00745E56-B595-BF63-6517-49DE477E15F1}"/>
              </a:ext>
            </a:extLst>
          </p:cNvPr>
          <p:cNvSpPr/>
          <p:nvPr/>
        </p:nvSpPr>
        <p:spPr>
          <a:xfrm>
            <a:off x="2343296" y="2786623"/>
            <a:ext cx="5806510" cy="68380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REAKCJE RODZICÓW NA PORAŻKI </a:t>
            </a:r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3F1D5B22-F5BB-9456-801D-67DDD3D4C5A1}"/>
              </a:ext>
            </a:extLst>
          </p:cNvPr>
          <p:cNvSpPr/>
          <p:nvPr/>
        </p:nvSpPr>
        <p:spPr>
          <a:xfrm>
            <a:off x="2789622" y="3594078"/>
            <a:ext cx="5112568" cy="652525"/>
          </a:xfrm>
          <a:prstGeom prst="rect">
            <a:avLst/>
          </a:prstGeom>
          <a:solidFill>
            <a:srgbClr val="FFD5D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DYSCYPLINA I KRYTYKA </a:t>
            </a:r>
          </a:p>
        </p:txBody>
      </p:sp>
      <p:sp>
        <p:nvSpPr>
          <p:cNvPr id="22" name="Prostokąt 21">
            <a:extLst>
              <a:ext uri="{FF2B5EF4-FFF2-40B4-BE49-F238E27FC236}">
                <a16:creationId xmlns:a16="http://schemas.microsoft.com/office/drawing/2014/main" id="{E57CC7AE-A37A-42E7-6EA4-93B3A44D190B}"/>
              </a:ext>
            </a:extLst>
          </p:cNvPr>
          <p:cNvSpPr/>
          <p:nvPr/>
        </p:nvSpPr>
        <p:spPr>
          <a:xfrm>
            <a:off x="3329682" y="4342680"/>
            <a:ext cx="4337794" cy="652525"/>
          </a:xfrm>
          <a:prstGeom prst="rect">
            <a:avLst/>
          </a:prstGeom>
          <a:solidFill>
            <a:srgbClr val="E5FF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PERFEKCJA </a:t>
            </a:r>
          </a:p>
        </p:txBody>
      </p:sp>
      <p:sp>
        <p:nvSpPr>
          <p:cNvPr id="23" name="Strzałka: w dół 22">
            <a:extLst>
              <a:ext uri="{FF2B5EF4-FFF2-40B4-BE49-F238E27FC236}">
                <a16:creationId xmlns:a16="http://schemas.microsoft.com/office/drawing/2014/main" id="{14BF84AC-BC3B-64F5-1658-B50AC4EA79C7}"/>
              </a:ext>
            </a:extLst>
          </p:cNvPr>
          <p:cNvSpPr/>
          <p:nvPr/>
        </p:nvSpPr>
        <p:spPr>
          <a:xfrm>
            <a:off x="4805846" y="5015963"/>
            <a:ext cx="1080120" cy="440816"/>
          </a:xfrm>
          <a:prstGeom prst="downArrow">
            <a:avLst/>
          </a:prstGeom>
          <a:solidFill>
            <a:srgbClr val="F9D8B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147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34F11DD-9F78-3257-7F48-428C37298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394" y="971525"/>
            <a:ext cx="9361040" cy="5688314"/>
          </a:xfrm>
        </p:spPr>
        <p:txBody>
          <a:bodyPr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pl-PL" sz="1800" b="0" i="1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pl-PL" sz="2400" i="1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pl-PL" sz="2400" b="0" i="1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„Jeśli chcesz kogoś przekonać do swoich idei, najpierw przekonaj go, że jesteś jego przyjacielem”                                                                                                                                                                				</a:t>
            </a:r>
            <a:r>
              <a:rPr lang="pl-PL" sz="2400" b="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Abraham Lincoln </a:t>
            </a:r>
            <a:endParaRPr lang="pl-PL" sz="24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4F5B3A3-A53F-96AC-F8F5-30BC3B2180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968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E0E72E-2433-0050-0460-DE22E7260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DCA4AC-28AB-5D7A-7A80-D9016A4B1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339677"/>
            <a:ext cx="10691813" cy="273630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</a:rPr>
              <a:t>ROLA RODZICA W UDZIELANIU POMOCY PSYCHOLOGICZNO-PEDAGOGICZNEJ 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</a:rPr>
              <a:t>W SZKOLE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323DD13-0849-C937-C289-3041E81872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414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D955F5-7226-A92C-E2E5-0C09696D0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EA4536C-8068-91A3-4742-1862C7418D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Schemat blokowy: łącznik 5">
            <a:extLst>
              <a:ext uri="{FF2B5EF4-FFF2-40B4-BE49-F238E27FC236}">
                <a16:creationId xmlns:a16="http://schemas.microsoft.com/office/drawing/2014/main" id="{3740BBBE-0A88-B331-B8A8-9256B151B41F}"/>
              </a:ext>
            </a:extLst>
          </p:cNvPr>
          <p:cNvSpPr/>
          <p:nvPr/>
        </p:nvSpPr>
        <p:spPr>
          <a:xfrm>
            <a:off x="3025436" y="1289688"/>
            <a:ext cx="2232248" cy="2191160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DOBRE RELACJE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(przynależność, wsparcie) </a:t>
            </a:r>
          </a:p>
        </p:txBody>
      </p:sp>
      <p:sp>
        <p:nvSpPr>
          <p:cNvPr id="7" name="Schemat blokowy: łącznik 6">
            <a:extLst>
              <a:ext uri="{FF2B5EF4-FFF2-40B4-BE49-F238E27FC236}">
                <a16:creationId xmlns:a16="http://schemas.microsoft.com/office/drawing/2014/main" id="{67F0ACC6-8D7C-73A8-511E-81A68B3DF56B}"/>
              </a:ext>
            </a:extLst>
          </p:cNvPr>
          <p:cNvSpPr/>
          <p:nvPr/>
        </p:nvSpPr>
        <p:spPr>
          <a:xfrm>
            <a:off x="2154984" y="3331425"/>
            <a:ext cx="2295457" cy="2304138"/>
          </a:xfrm>
          <a:prstGeom prst="flowChartConnector">
            <a:avLst/>
          </a:prstGeom>
          <a:solidFill>
            <a:srgbClr val="DDFFD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POCZUCIE WOLNOŚCI WYBORU</a:t>
            </a:r>
          </a:p>
        </p:txBody>
      </p:sp>
      <p:sp>
        <p:nvSpPr>
          <p:cNvPr id="9" name="Schemat blokowy: łącznik 8">
            <a:extLst>
              <a:ext uri="{FF2B5EF4-FFF2-40B4-BE49-F238E27FC236}">
                <a16:creationId xmlns:a16="http://schemas.microsoft.com/office/drawing/2014/main" id="{8C02CCAD-F4B3-1D47-B4B6-F92B15DBDE0D}"/>
              </a:ext>
            </a:extLst>
          </p:cNvPr>
          <p:cNvSpPr/>
          <p:nvPr/>
        </p:nvSpPr>
        <p:spPr>
          <a:xfrm>
            <a:off x="6498032" y="3405868"/>
            <a:ext cx="2160241" cy="2191161"/>
          </a:xfrm>
          <a:prstGeom prst="flowChartConnector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REALIZOWANIE  WAŻNYCH CELÓW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(nadają życiu sens i motywują do działania)</a:t>
            </a:r>
            <a:endParaRPr kumimoji="0" lang="pl-PL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chemat blokowy: łącznik 10">
            <a:extLst>
              <a:ext uri="{FF2B5EF4-FFF2-40B4-BE49-F238E27FC236}">
                <a16:creationId xmlns:a16="http://schemas.microsoft.com/office/drawing/2014/main" id="{F722918B-FAF7-8DCE-02CB-4E52FC98091D}"/>
              </a:ext>
            </a:extLst>
          </p:cNvPr>
          <p:cNvSpPr/>
          <p:nvPr/>
        </p:nvSpPr>
        <p:spPr>
          <a:xfrm>
            <a:off x="5345906" y="1352128"/>
            <a:ext cx="2232247" cy="2134484"/>
          </a:xfrm>
          <a:prstGeom prst="flowChartConnector">
            <a:avLst/>
          </a:prstGeom>
          <a:solidFill>
            <a:srgbClr val="FFDBC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SAMOAKCEPTACJA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Schemat blokowy: łącznik 11">
            <a:extLst>
              <a:ext uri="{FF2B5EF4-FFF2-40B4-BE49-F238E27FC236}">
                <a16:creationId xmlns:a16="http://schemas.microsoft.com/office/drawing/2014/main" id="{17A9AD66-0E77-EF30-6B88-B6F8B7E937A6}"/>
              </a:ext>
            </a:extLst>
          </p:cNvPr>
          <p:cNvSpPr/>
          <p:nvPr/>
        </p:nvSpPr>
        <p:spPr>
          <a:xfrm>
            <a:off x="4560637" y="4839305"/>
            <a:ext cx="2232247" cy="2087025"/>
          </a:xfrm>
          <a:prstGeom prst="flowChartConnector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DZIAŁANIE ZGODNIE Z WŁASNYMI ZASADAMI I PRZEKONANIAMI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B55498D8-40D6-3C1D-E779-C07E07DE5C8F}"/>
              </a:ext>
            </a:extLst>
          </p:cNvPr>
          <p:cNvSpPr/>
          <p:nvPr/>
        </p:nvSpPr>
        <p:spPr>
          <a:xfrm>
            <a:off x="2177942" y="217298"/>
            <a:ext cx="6159483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DOBROSTAN RODZICA </a:t>
            </a:r>
          </a:p>
        </p:txBody>
      </p:sp>
      <p:sp>
        <p:nvSpPr>
          <p:cNvPr id="13" name="Schemat blokowy: łącznik 12">
            <a:extLst>
              <a:ext uri="{FF2B5EF4-FFF2-40B4-BE49-F238E27FC236}">
                <a16:creationId xmlns:a16="http://schemas.microsoft.com/office/drawing/2014/main" id="{BC512A65-BE65-9326-BA80-9CF9171F3067}"/>
              </a:ext>
            </a:extLst>
          </p:cNvPr>
          <p:cNvSpPr/>
          <p:nvPr/>
        </p:nvSpPr>
        <p:spPr>
          <a:xfrm>
            <a:off x="3834930" y="2385268"/>
            <a:ext cx="3102058" cy="2961599"/>
          </a:xfrm>
          <a:prstGeom prst="flowChartConnector">
            <a:avLst/>
          </a:prstGeom>
          <a:solidFill>
            <a:srgbClr val="7AB8E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DOBROSTAN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7" name="Grafika 26" descr="Roślina z wypełnieniem pełnym">
            <a:extLst>
              <a:ext uri="{FF2B5EF4-FFF2-40B4-BE49-F238E27FC236}">
                <a16:creationId xmlns:a16="http://schemas.microsoft.com/office/drawing/2014/main" id="{3CBF8035-E347-AA7B-5DD4-18196ADA4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39352" y="4824047"/>
            <a:ext cx="2625104" cy="2625104"/>
          </a:xfrm>
          <a:prstGeom prst="rect">
            <a:avLst/>
          </a:prstGeom>
        </p:spPr>
      </p:pic>
      <p:pic>
        <p:nvPicPr>
          <p:cNvPr id="21" name="Grafika 20" descr="Motyl z wypełnieniem pełnym">
            <a:extLst>
              <a:ext uri="{FF2B5EF4-FFF2-40B4-BE49-F238E27FC236}">
                <a16:creationId xmlns:a16="http://schemas.microsoft.com/office/drawing/2014/main" id="{25639445-29C0-77E7-3A9D-2B011C81E1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28758" y="406469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8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76B5816-5149-5850-CE52-081A9CC53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8652"/>
            <a:ext cx="9954418" cy="938370"/>
          </a:xfrm>
        </p:spPr>
        <p:txBody>
          <a:bodyPr>
            <a:noAutofit/>
          </a:bodyPr>
          <a:lstStyle/>
          <a:p>
            <a:pPr algn="ctr"/>
            <a:r>
              <a:rPr lang="pl-PL" sz="3200" dirty="0"/>
              <a:t>ROLA RODZICA W UDZIELANIU POMOCY PSYCHOLOGICZNO-PEDAGOGICZNEJ W SZKOLE</a:t>
            </a:r>
          </a:p>
        </p:txBody>
      </p:sp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8E84A1B2-C030-6136-E7DB-AB027170E1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685" y="1236148"/>
            <a:ext cx="6950042" cy="3010161"/>
          </a:xfr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E0CE0DC-8DF1-0BB4-3E52-988FAEFDF6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2D7C7D3A-DFE6-427C-FC7F-8FCB81A8144A}"/>
              </a:ext>
            </a:extLst>
          </p:cNvPr>
          <p:cNvSpPr/>
          <p:nvPr/>
        </p:nvSpPr>
        <p:spPr>
          <a:xfrm>
            <a:off x="161330" y="4290511"/>
            <a:ext cx="3168352" cy="72740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PLANOWANIE WSPARCIA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05B41D35-F7C7-B213-09C6-B15536170FE8}"/>
              </a:ext>
            </a:extLst>
          </p:cNvPr>
          <p:cNvSpPr/>
          <p:nvPr/>
        </p:nvSpPr>
        <p:spPr>
          <a:xfrm>
            <a:off x="140629" y="6200018"/>
            <a:ext cx="3189053" cy="78841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SKUTECZNOŚCI WSPARCIA</a:t>
            </a:r>
          </a:p>
        </p:txBody>
      </p:sp>
      <p:pic>
        <p:nvPicPr>
          <p:cNvPr id="20" name="Obraz 19">
            <a:extLst>
              <a:ext uri="{FF2B5EF4-FFF2-40B4-BE49-F238E27FC236}">
                <a16:creationId xmlns:a16="http://schemas.microsoft.com/office/drawing/2014/main" id="{428FBF03-A5D3-D360-1473-193F91399A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6403" y="5925377"/>
            <a:ext cx="518205" cy="365792"/>
          </a:xfrm>
          <a:prstGeom prst="rect">
            <a:avLst/>
          </a:prstGeom>
        </p:spPr>
      </p:pic>
      <p:sp>
        <p:nvSpPr>
          <p:cNvPr id="14" name="Prostokąt 13">
            <a:extLst>
              <a:ext uri="{FF2B5EF4-FFF2-40B4-BE49-F238E27FC236}">
                <a16:creationId xmlns:a16="http://schemas.microsoft.com/office/drawing/2014/main" id="{A678F02C-3EF4-CF0E-2783-62397639D94B}"/>
              </a:ext>
            </a:extLst>
          </p:cNvPr>
          <p:cNvSpPr/>
          <p:nvPr/>
        </p:nvSpPr>
        <p:spPr>
          <a:xfrm>
            <a:off x="6971786" y="2195661"/>
            <a:ext cx="3558697" cy="1914800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ŹRÓDŁO INFORMACJI O DZIECKU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16C9A75E-2373-FE55-D053-5579A09712CE}"/>
              </a:ext>
            </a:extLst>
          </p:cNvPr>
          <p:cNvSpPr/>
          <p:nvPr/>
        </p:nvSpPr>
        <p:spPr>
          <a:xfrm>
            <a:off x="161330" y="5218269"/>
            <a:ext cx="3168352" cy="72740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REALIZOWANIE WSPARCIA </a:t>
            </a:r>
          </a:p>
        </p:txBody>
      </p:sp>
      <p:grpSp>
        <p:nvGrpSpPr>
          <p:cNvPr id="30" name="Grupa 29">
            <a:extLst>
              <a:ext uri="{FF2B5EF4-FFF2-40B4-BE49-F238E27FC236}">
                <a16:creationId xmlns:a16="http://schemas.microsoft.com/office/drawing/2014/main" id="{3C7045C6-3AC2-8AE4-B7AD-B53F68D74504}"/>
              </a:ext>
            </a:extLst>
          </p:cNvPr>
          <p:cNvGrpSpPr/>
          <p:nvPr/>
        </p:nvGrpSpPr>
        <p:grpSpPr>
          <a:xfrm>
            <a:off x="3267207" y="5218269"/>
            <a:ext cx="7305786" cy="707108"/>
            <a:chOff x="3267207" y="5218269"/>
            <a:chExt cx="7305786" cy="707108"/>
          </a:xfrm>
        </p:grpSpPr>
        <p:pic>
          <p:nvPicPr>
            <p:cNvPr id="24" name="Obraz 23">
              <a:extLst>
                <a:ext uri="{FF2B5EF4-FFF2-40B4-BE49-F238E27FC236}">
                  <a16:creationId xmlns:a16="http://schemas.microsoft.com/office/drawing/2014/main" id="{CB2670D9-FF9D-D0C9-020C-9ABFDBA39F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67207" y="5340722"/>
              <a:ext cx="285027" cy="536494"/>
            </a:xfrm>
            <a:prstGeom prst="rect">
              <a:avLst/>
            </a:prstGeom>
          </p:spPr>
        </p:pic>
        <p:sp>
          <p:nvSpPr>
            <p:cNvPr id="16" name="Prostokąt 15">
              <a:extLst>
                <a:ext uri="{FF2B5EF4-FFF2-40B4-BE49-F238E27FC236}">
                  <a16:creationId xmlns:a16="http://schemas.microsoft.com/office/drawing/2014/main" id="{A5CA6CA4-6AC7-6471-C0B7-B1088AE67732}"/>
                </a:ext>
              </a:extLst>
            </p:cNvPr>
            <p:cNvSpPr/>
            <p:nvPr/>
          </p:nvSpPr>
          <p:spPr>
            <a:xfrm>
              <a:off x="3545706" y="5218269"/>
              <a:ext cx="7027287" cy="707108"/>
            </a:xfrm>
            <a:prstGeom prst="rect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ZAANGAŻOWANIE W UDZIELANIE PPP</a:t>
              </a:r>
              <a:endPara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1" name="Grupa 30">
            <a:extLst>
              <a:ext uri="{FF2B5EF4-FFF2-40B4-BE49-F238E27FC236}">
                <a16:creationId xmlns:a16="http://schemas.microsoft.com/office/drawing/2014/main" id="{BC30A213-7850-7209-4D18-3B21F4D9F826}"/>
              </a:ext>
            </a:extLst>
          </p:cNvPr>
          <p:cNvGrpSpPr/>
          <p:nvPr/>
        </p:nvGrpSpPr>
        <p:grpSpPr>
          <a:xfrm>
            <a:off x="3256846" y="6200018"/>
            <a:ext cx="7316147" cy="788417"/>
            <a:chOff x="3256846" y="6200018"/>
            <a:chExt cx="7316147" cy="788417"/>
          </a:xfrm>
        </p:grpSpPr>
        <p:sp>
          <p:nvSpPr>
            <p:cNvPr id="17" name="Prostokąt 16">
              <a:extLst>
                <a:ext uri="{FF2B5EF4-FFF2-40B4-BE49-F238E27FC236}">
                  <a16:creationId xmlns:a16="http://schemas.microsoft.com/office/drawing/2014/main" id="{9DE18197-B02F-E853-82EA-C26B8C4CF734}"/>
                </a:ext>
              </a:extLst>
            </p:cNvPr>
            <p:cNvSpPr/>
            <p:nvPr/>
          </p:nvSpPr>
          <p:spPr>
            <a:xfrm>
              <a:off x="3483022" y="6200018"/>
              <a:ext cx="7089971" cy="788417"/>
            </a:xfrm>
            <a:prstGeom prst="rect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WSPÓŁODPOWIEDZIALNOŚĆ</a:t>
              </a:r>
            </a:p>
          </p:txBody>
        </p:sp>
        <p:pic>
          <p:nvPicPr>
            <p:cNvPr id="25" name="Obraz 24">
              <a:extLst>
                <a:ext uri="{FF2B5EF4-FFF2-40B4-BE49-F238E27FC236}">
                  <a16:creationId xmlns:a16="http://schemas.microsoft.com/office/drawing/2014/main" id="{C9B4EE9E-2DAB-1C0A-90C2-48E3365E55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56846" y="6330442"/>
              <a:ext cx="295387" cy="536494"/>
            </a:xfrm>
            <a:prstGeom prst="rect">
              <a:avLst/>
            </a:prstGeom>
          </p:spPr>
        </p:pic>
      </p:grpSp>
      <p:grpSp>
        <p:nvGrpSpPr>
          <p:cNvPr id="27" name="Grupa 26">
            <a:extLst>
              <a:ext uri="{FF2B5EF4-FFF2-40B4-BE49-F238E27FC236}">
                <a16:creationId xmlns:a16="http://schemas.microsoft.com/office/drawing/2014/main" id="{B7341CCA-7B28-2A4A-6468-BAD779B59163}"/>
              </a:ext>
            </a:extLst>
          </p:cNvPr>
          <p:cNvGrpSpPr/>
          <p:nvPr/>
        </p:nvGrpSpPr>
        <p:grpSpPr>
          <a:xfrm>
            <a:off x="3267208" y="4310811"/>
            <a:ext cx="7263275" cy="707108"/>
            <a:chOff x="3267208" y="4310811"/>
            <a:chExt cx="7374998" cy="707108"/>
          </a:xfrm>
        </p:grpSpPr>
        <p:sp>
          <p:nvSpPr>
            <p:cNvPr id="15" name="Prostokąt 14">
              <a:extLst>
                <a:ext uri="{FF2B5EF4-FFF2-40B4-BE49-F238E27FC236}">
                  <a16:creationId xmlns:a16="http://schemas.microsoft.com/office/drawing/2014/main" id="{095BEE61-C5C8-5336-9397-7E660E1929E4}"/>
                </a:ext>
              </a:extLst>
            </p:cNvPr>
            <p:cNvSpPr/>
            <p:nvPr/>
          </p:nvSpPr>
          <p:spPr>
            <a:xfrm>
              <a:off x="3552235" y="4310811"/>
              <a:ext cx="7089971" cy="707108"/>
            </a:xfrm>
            <a:prstGeom prst="rect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WSPÓŁDECYDOWANIE 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trzałka: w lewo 25">
              <a:extLst>
                <a:ext uri="{FF2B5EF4-FFF2-40B4-BE49-F238E27FC236}">
                  <a16:creationId xmlns:a16="http://schemas.microsoft.com/office/drawing/2014/main" id="{F6624595-9601-45B3-9004-61A4AF5BF4F9}"/>
                </a:ext>
              </a:extLst>
            </p:cNvPr>
            <p:cNvSpPr/>
            <p:nvPr/>
          </p:nvSpPr>
          <p:spPr>
            <a:xfrm>
              <a:off x="3267208" y="4446356"/>
              <a:ext cx="285027" cy="484632"/>
            </a:xfrm>
            <a:prstGeom prst="leftArrow">
              <a:avLst/>
            </a:prstGeom>
            <a:solidFill>
              <a:srgbClr val="FF7C8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5" name="Obraz 4">
            <a:extLst>
              <a:ext uri="{FF2B5EF4-FFF2-40B4-BE49-F238E27FC236}">
                <a16:creationId xmlns:a16="http://schemas.microsoft.com/office/drawing/2014/main" id="{2E2FD131-A4BE-548A-17C6-C25278B506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29" y="2114673"/>
            <a:ext cx="6941557" cy="2086712"/>
          </a:xfrm>
          <a:prstGeom prst="rect">
            <a:avLst/>
          </a:prstGeom>
        </p:spPr>
      </p:pic>
      <p:sp>
        <p:nvSpPr>
          <p:cNvPr id="18" name="Strzałka: w dół 17">
            <a:extLst>
              <a:ext uri="{FF2B5EF4-FFF2-40B4-BE49-F238E27FC236}">
                <a16:creationId xmlns:a16="http://schemas.microsoft.com/office/drawing/2014/main" id="{F9E40393-6F2F-270B-3606-D1CDDA064832}"/>
              </a:ext>
            </a:extLst>
          </p:cNvPr>
          <p:cNvSpPr/>
          <p:nvPr/>
        </p:nvSpPr>
        <p:spPr>
          <a:xfrm>
            <a:off x="1492839" y="4036170"/>
            <a:ext cx="484632" cy="347366"/>
          </a:xfrm>
          <a:prstGeom prst="downArrow">
            <a:avLst>
              <a:gd name="adj1" fmla="val 50000"/>
              <a:gd name="adj2" fmla="val 55318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trzałka: w dół 6">
            <a:extLst>
              <a:ext uri="{FF2B5EF4-FFF2-40B4-BE49-F238E27FC236}">
                <a16:creationId xmlns:a16="http://schemas.microsoft.com/office/drawing/2014/main" id="{B7E9AFC9-7BC6-8E6B-6526-B0B1A12E4861}"/>
              </a:ext>
            </a:extLst>
          </p:cNvPr>
          <p:cNvSpPr/>
          <p:nvPr/>
        </p:nvSpPr>
        <p:spPr>
          <a:xfrm rot="5400000">
            <a:off x="6646756" y="2942233"/>
            <a:ext cx="484632" cy="347366"/>
          </a:xfrm>
          <a:prstGeom prst="downArrow">
            <a:avLst>
              <a:gd name="adj1" fmla="val 50000"/>
              <a:gd name="adj2" fmla="val 55318"/>
            </a:avLst>
          </a:prstGeom>
          <a:solidFill>
            <a:srgbClr val="FFBDB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9" name="Obraz 18">
            <a:extLst>
              <a:ext uri="{FF2B5EF4-FFF2-40B4-BE49-F238E27FC236}">
                <a16:creationId xmlns:a16="http://schemas.microsoft.com/office/drawing/2014/main" id="{57774155-4B22-C00B-549E-49A6C73F47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9200" y="4908203"/>
            <a:ext cx="518205" cy="36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039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Symbol zastępczy zawartości 5">
            <a:extLst>
              <a:ext uri="{FF2B5EF4-FFF2-40B4-BE49-F238E27FC236}">
                <a16:creationId xmlns:a16="http://schemas.microsoft.com/office/drawing/2014/main" id="{18F5C247-D11C-858D-D657-C6341D0716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4052077"/>
              </p:ext>
            </p:extLst>
          </p:nvPr>
        </p:nvGraphicFramePr>
        <p:xfrm>
          <a:off x="521370" y="467469"/>
          <a:ext cx="9505056" cy="673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79E7728-6927-E194-4305-F091A5F5E7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1500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292EA18-33C3-075E-FA46-532250154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359838"/>
            <a:ext cx="10386467" cy="1619999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PROBLEMY ZGŁASZANE PRZEZ RODZICÓW UCZNIÓW ZE SPE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DFD7528-A32B-3CF4-C373-BC02B133FD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243D0C37-E98B-D6EB-2C91-E96291257515}"/>
              </a:ext>
            </a:extLst>
          </p:cNvPr>
          <p:cNvSpPr/>
          <p:nvPr/>
        </p:nvSpPr>
        <p:spPr>
          <a:xfrm>
            <a:off x="4090207" y="5326939"/>
            <a:ext cx="2941352" cy="1619998"/>
          </a:xfrm>
          <a:prstGeom prst="rect">
            <a:avLst/>
          </a:prstGeom>
          <a:solidFill>
            <a:srgbClr val="FFE2C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SPÓJNEGO MODELU WSPARCIA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ZE STRONY RÓŻNYCH SPECJALISTÓW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DD150036-70FC-4F59-5670-C8218A9E373D}"/>
              </a:ext>
            </a:extLst>
          </p:cNvPr>
          <p:cNvSpPr/>
          <p:nvPr/>
        </p:nvSpPr>
        <p:spPr>
          <a:xfrm>
            <a:off x="7437766" y="3448660"/>
            <a:ext cx="2864384" cy="1476346"/>
          </a:xfrm>
          <a:prstGeom prst="rect">
            <a:avLst/>
          </a:prstGeom>
          <a:solidFill>
            <a:srgbClr val="FFC9C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NIEDOSTOSOWANIE WYMAGAŃ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 SYTUACJI RODZINNEJ DZIECKA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5B1DC35B-52FA-6BC1-B6E4-7498A27F3A0C}"/>
              </a:ext>
            </a:extLst>
          </p:cNvPr>
          <p:cNvSpPr/>
          <p:nvPr/>
        </p:nvSpPr>
        <p:spPr>
          <a:xfrm>
            <a:off x="4070993" y="3425773"/>
            <a:ext cx="2979022" cy="1476346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STYGMATYZACJA I OCENIANIE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RODZICÓW,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KRYTYKOWANIE W ROZMOWIE Z DZIECKIEM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F6D6BB27-8C41-E18B-E583-B89C08AEFFEA}"/>
              </a:ext>
            </a:extLst>
          </p:cNvPr>
          <p:cNvSpPr/>
          <p:nvPr/>
        </p:nvSpPr>
        <p:spPr>
          <a:xfrm>
            <a:off x="555778" y="3400190"/>
            <a:ext cx="3127464" cy="1512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KOMPETENCJI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SZKOLNYCH SPECJALISTÓW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(TERAPEUTYCZNYCH, KOMUNIKACYJNYCH,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ORGANIZACYJNYCH)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9DAE0143-45AF-4567-2C91-038AA5066614}"/>
              </a:ext>
            </a:extLst>
          </p:cNvPr>
          <p:cNvSpPr/>
          <p:nvPr/>
        </p:nvSpPr>
        <p:spPr>
          <a:xfrm>
            <a:off x="7438524" y="5306460"/>
            <a:ext cx="2839875" cy="165895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NIEDOPEŁNIANIE FORMALNOŚCI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PRAWNYCH 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A327660-F731-2A2B-D800-00022DE7AE71}"/>
              </a:ext>
            </a:extLst>
          </p:cNvPr>
          <p:cNvSpPr/>
          <p:nvPr/>
        </p:nvSpPr>
        <p:spPr>
          <a:xfrm>
            <a:off x="4090207" y="1473019"/>
            <a:ext cx="3062691" cy="1492534"/>
          </a:xfrm>
          <a:prstGeom prst="rect">
            <a:avLst/>
          </a:prstGeom>
          <a:solidFill>
            <a:srgbClr val="F1E3E9">
              <a:alpha val="98824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DOMINUJĄCE POSTAWY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SPECJALISTÓW,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ZAUFANIA 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6507FD-DC50-02A9-C1A7-41819501C309}"/>
              </a:ext>
            </a:extLst>
          </p:cNvPr>
          <p:cNvSpPr/>
          <p:nvPr/>
        </p:nvSpPr>
        <p:spPr>
          <a:xfrm>
            <a:off x="505506" y="5326939"/>
            <a:ext cx="3177736" cy="165832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RYWALIZACJA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WŚRÓD SPECJALISTÓW,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PODWAŻANIE SWOICH KOMPETENCJI </a:t>
            </a: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7C96091A-C86F-3093-1697-F9EE361CC314}"/>
              </a:ext>
            </a:extLst>
          </p:cNvPr>
          <p:cNvSpPr/>
          <p:nvPr/>
        </p:nvSpPr>
        <p:spPr>
          <a:xfrm>
            <a:off x="561652" y="1463202"/>
            <a:ext cx="3127464" cy="1512168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EMPATII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ZROZUMIENIA SYTUACJI PSYCHICZNEJ RODZICÓW </a:t>
            </a: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DAD83D96-5775-8608-ED3F-734BE7370A91}"/>
              </a:ext>
            </a:extLst>
          </p:cNvPr>
          <p:cNvSpPr/>
          <p:nvPr/>
        </p:nvSpPr>
        <p:spPr>
          <a:xfrm>
            <a:off x="7402836" y="1473019"/>
            <a:ext cx="2899314" cy="1512168"/>
          </a:xfrm>
          <a:prstGeom prst="rect">
            <a:avLst/>
          </a:prstGeom>
          <a:solidFill>
            <a:srgbClr val="DD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MOTYWACJI DO PRACY Z DZIECKIEM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NIEJASNOŚĆ REALIZOWANYCH CELÓW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A115C738-BB9C-C1F5-131A-F7F4B4A14C8B}"/>
              </a:ext>
            </a:extLst>
          </p:cNvPr>
          <p:cNvSpPr txBox="1"/>
          <p:nvPr/>
        </p:nvSpPr>
        <p:spPr>
          <a:xfrm>
            <a:off x="0" y="3275781"/>
            <a:ext cx="10691812" cy="4355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Źródło: Aksamit, D. (2021). Sztuka współpracy między rodzicami dziecka z niepełnosprawnością a środowiskiem szkolnym,  W: Od integracji do inkluzji. 30 lat edukacji integracyjnej – idea i rzeczywistość. str.351- 369, Tom I, Warszawa: Wyd.  Akademii Pedagogiki Specjalnej.</a:t>
            </a:r>
          </a:p>
        </p:txBody>
      </p:sp>
    </p:spTree>
    <p:extLst>
      <p:ext uri="{BB962C8B-B14F-4D97-AF65-F5344CB8AC3E}">
        <p14:creationId xmlns:p14="http://schemas.microsoft.com/office/powerpoint/2010/main" val="1812047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C10AB3-8BAB-3CB3-DF90-D39145DBA5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AD0DBA2-3093-9668-9384-7E861537B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2" y="251446"/>
            <a:ext cx="10602491" cy="1728392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PROBLEMY ZGŁASZANE PRZEZ NAUCZYCIELI I SZKOLNYCH SPECJALISTÓW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D5EA31D-66AD-49A0-F534-0558CDC1CC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BB8DD3B6-6E5E-A72D-5FD4-A0F4F563FDAA}"/>
              </a:ext>
            </a:extLst>
          </p:cNvPr>
          <p:cNvSpPr/>
          <p:nvPr/>
        </p:nvSpPr>
        <p:spPr>
          <a:xfrm>
            <a:off x="411155" y="5121135"/>
            <a:ext cx="3127464" cy="165832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5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RYWALIZACJA</a:t>
            </a: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 INNYMI RODZICAMI</a:t>
            </a:r>
            <a:r>
              <a:rPr kumimoji="0" lang="pl-PL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PORÓWNYWANIE SIĘ </a:t>
            </a:r>
            <a:r>
              <a:rPr lang="pl-PL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 INNYCH RODZICÓW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0069DE5-B527-CC68-F430-931E54BCF0B6}"/>
              </a:ext>
            </a:extLst>
          </p:cNvPr>
          <p:cNvSpPr/>
          <p:nvPr/>
        </p:nvSpPr>
        <p:spPr>
          <a:xfrm>
            <a:off x="7341490" y="5168878"/>
            <a:ext cx="2939168" cy="164076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WYGÓROWANE OCZEKIWANIA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WOBEC SZKOŁY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CE32EEFA-56AB-059E-C3D3-06FC4803FD02}"/>
              </a:ext>
            </a:extLst>
          </p:cNvPr>
          <p:cNvSpPr/>
          <p:nvPr/>
        </p:nvSpPr>
        <p:spPr>
          <a:xfrm>
            <a:off x="3974767" y="5160393"/>
            <a:ext cx="2979022" cy="1658323"/>
          </a:xfrm>
          <a:prstGeom prst="rect">
            <a:avLst/>
          </a:prstGeom>
          <a:solidFill>
            <a:srgbClr val="FFE2C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pl-PL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OCENIANIE</a:t>
            </a:r>
            <a:r>
              <a:rPr lang="pl-PL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KADRY PEDAGOGICZNEJ, </a:t>
            </a:r>
          </a:p>
          <a:p>
            <a:pPr lvl="0" algn="ctr">
              <a:defRPr/>
            </a:pPr>
            <a:r>
              <a:rPr lang="pl-PL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KRYTYKOWANIE</a:t>
            </a:r>
            <a:r>
              <a:rPr lang="pl-PL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 ROZMOWIE Z DZIECKIEM I RODZICAMI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6C9F2A0-1577-2484-11BA-D67C4186D0FA}"/>
              </a:ext>
            </a:extLst>
          </p:cNvPr>
          <p:cNvSpPr/>
          <p:nvPr/>
        </p:nvSpPr>
        <p:spPr>
          <a:xfrm>
            <a:off x="411155" y="3188588"/>
            <a:ext cx="3127464" cy="1512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ULEGŁOŚĆ/REZYGNACJA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STRACH PRZED REAKCJĄ NAUCZYCIELI LUB INNYCH RODZICÓW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(NP. ODWETEM NA DZIECKU)</a:t>
            </a:r>
            <a:endParaRPr kumimoji="0" lang="pl-PL" sz="16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BAB0F8AD-E1DA-2B60-8260-AD1A317CB6C6}"/>
              </a:ext>
            </a:extLst>
          </p:cNvPr>
          <p:cNvSpPr/>
          <p:nvPr/>
        </p:nvSpPr>
        <p:spPr>
          <a:xfrm>
            <a:off x="3903569" y="3220597"/>
            <a:ext cx="2971753" cy="1558447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pl-PL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KOMPETENCJI KOMUNIKACYJNYCH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B1C66A-178E-2E1D-F0D8-E8BA7CE3EF81}"/>
              </a:ext>
            </a:extLst>
          </p:cNvPr>
          <p:cNvSpPr/>
          <p:nvPr/>
        </p:nvSpPr>
        <p:spPr>
          <a:xfrm>
            <a:off x="3891098" y="1368835"/>
            <a:ext cx="3062691" cy="1492534"/>
          </a:xfrm>
          <a:prstGeom prst="rect">
            <a:avLst/>
          </a:prstGeom>
          <a:solidFill>
            <a:srgbClr val="EFDBD9">
              <a:alpha val="98824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pl-PL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EMPATII </a:t>
            </a:r>
            <a:r>
              <a:rPr lang="pl-PL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ZROZUMIENIA SYTUACJI NAUCZYCIELI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CCAA5D37-B257-A264-8916-51A04C215E19}"/>
              </a:ext>
            </a:extLst>
          </p:cNvPr>
          <p:cNvSpPr/>
          <p:nvPr/>
        </p:nvSpPr>
        <p:spPr>
          <a:xfrm>
            <a:off x="7301636" y="3231090"/>
            <a:ext cx="2979022" cy="1558448"/>
          </a:xfrm>
          <a:prstGeom prst="rect">
            <a:avLst/>
          </a:prstGeom>
          <a:solidFill>
            <a:srgbClr val="FFC9C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PRZERZUCANIE ODPOWIEDZIALNOŚCI </a:t>
            </a: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 ROZWÓJ DZIECKA NA SZKOŁĘ</a:t>
            </a: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F69DD1E6-261D-0C30-F1B0-ADB57F266307}"/>
              </a:ext>
            </a:extLst>
          </p:cNvPr>
          <p:cNvSpPr/>
          <p:nvPr/>
        </p:nvSpPr>
        <p:spPr>
          <a:xfrm>
            <a:off x="447046" y="1346751"/>
            <a:ext cx="3127464" cy="151216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WYBUCHOWOŚĆ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RODZICÓW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PISANIE WIADOMOŚCI W SILNYCH  EMOCJACH ,BEZ SPRAWDZENIA FAKTÓW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446AB2F0-BA48-80D1-1429-7EF65BBE90BC}"/>
              </a:ext>
            </a:extLst>
          </p:cNvPr>
          <p:cNvSpPr/>
          <p:nvPr/>
        </p:nvSpPr>
        <p:spPr>
          <a:xfrm>
            <a:off x="7284891" y="1346751"/>
            <a:ext cx="2899314" cy="1512168"/>
          </a:xfrm>
          <a:prstGeom prst="rect">
            <a:avLst/>
          </a:prstGeom>
          <a:solidFill>
            <a:srgbClr val="DD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pl-PL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</a:t>
            </a:r>
            <a:r>
              <a:rPr lang="pl-PL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GOTOWOŚCI DO WSPÓŁPRACY</a:t>
            </a:r>
            <a:r>
              <a:rPr lang="pl-PL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 KADRĄ PEDAGOGICZNĄ 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A4DE1CA9-8386-512C-3534-CAA9C87672F7}"/>
              </a:ext>
            </a:extLst>
          </p:cNvPr>
          <p:cNvSpPr txBox="1"/>
          <p:nvPr/>
        </p:nvSpPr>
        <p:spPr>
          <a:xfrm>
            <a:off x="233338" y="2195661"/>
            <a:ext cx="10225136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sz="1400" dirty="0"/>
          </a:p>
          <a:p>
            <a:endParaRPr lang="pl-PL" sz="1400" dirty="0"/>
          </a:p>
          <a:p>
            <a:endParaRPr lang="pl-PL" sz="1400" dirty="0"/>
          </a:p>
          <a:p>
            <a:endParaRPr lang="pl-PL" sz="1400" dirty="0"/>
          </a:p>
          <a:p>
            <a:r>
              <a:rPr lang="pl-PL" sz="1400" dirty="0"/>
              <a:t>Źródło: Aksamit, D. (2021). Sztuka współpracy między rodzicami dziecka z niepełnosprawnością a środowiskiem szkolnym,  W: Od integracji do inkluzji. 30 lat edukacji integracyjnej – idea i rzeczywistość. str.351- 369, Tom I, Warszawa: Wyd.  Akademii Pedagogiki Specjalnej.</a:t>
            </a:r>
          </a:p>
        </p:txBody>
      </p:sp>
    </p:spTree>
    <p:extLst>
      <p:ext uri="{BB962C8B-B14F-4D97-AF65-F5344CB8AC3E}">
        <p14:creationId xmlns:p14="http://schemas.microsoft.com/office/powerpoint/2010/main" val="69674976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2_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3.xml><?xml version="1.0" encoding="utf-8"?>
<a:theme xmlns:a="http://schemas.openxmlformats.org/drawingml/2006/main" name="tematWFA">
  <a:themeElements>
    <a:clrScheme name="tematWF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tWFA">
      <a:majorFont>
        <a:latin typeface="Century Gothic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tWF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tWF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ematWFA">
  <a:themeElements>
    <a:clrScheme name="tematWF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tWFA">
      <a:majorFont>
        <a:latin typeface="Century Gothic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tWF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tWF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tematWFA">
  <a:themeElements>
    <a:clrScheme name="tematWF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tWFA">
      <a:majorFont>
        <a:latin typeface="Century Gothic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tWF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tWF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359FFDC5-DA66-4610-92A1-013730C66D0F}">
  <we:reference id="wa200005566" version="3.0.0.3" store="pl-PL" storeType="OMEX"/>
  <we:alternateReferences>
    <we:reference id="WA200005566" version="3.0.0.3" store="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36DF9CC6C6F6F408BECED7829EB77BB" ma:contentTypeVersion="8" ma:contentTypeDescription="Utwórz nowy dokument." ma:contentTypeScope="" ma:versionID="374e624cc67284b43172f821c4bbf923">
  <xsd:schema xmlns:xsd="http://www.w3.org/2001/XMLSchema" xmlns:xs="http://www.w3.org/2001/XMLSchema" xmlns:p="http://schemas.microsoft.com/office/2006/metadata/properties" xmlns:ns2="66cf2356-a1ad-49f5-82c2-8cb57264699b" targetNamespace="http://schemas.microsoft.com/office/2006/metadata/properties" ma:root="true" ma:fieldsID="01e8800729ff529ef1151a6eec8e5c4b" ns2:_="">
    <xsd:import namespace="66cf2356-a1ad-49f5-82c2-8cb5726469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cf2356-a1ad-49f5-82c2-8cb5726469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EE4E734-DAD7-47B8-9DD5-3575F3AFDF5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E2755D-8BC6-4E0D-9B7A-0B792CD123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cf2356-a1ad-49f5-82c2-8cb5726469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5A6B623-A3DE-45AB-A9BB-16764837485A}">
  <ds:schemaRefs>
    <ds:schemaRef ds:uri="http://schemas.microsoft.com/office/2006/metadata/properties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66cf2356-a1ad-49f5-82c2-8cb57264699b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56763</TotalTime>
  <Words>1393</Words>
  <Application>Microsoft Office PowerPoint</Application>
  <PresentationFormat>Niestandardowy</PresentationFormat>
  <Paragraphs>377</Paragraphs>
  <Slides>26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5</vt:i4>
      </vt:variant>
      <vt:variant>
        <vt:lpstr>Tytuły slajdów</vt:lpstr>
      </vt:variant>
      <vt:variant>
        <vt:i4>26</vt:i4>
      </vt:variant>
    </vt:vector>
  </HeadingPairs>
  <TitlesOfParts>
    <vt:vector size="38" baseType="lpstr">
      <vt:lpstr>Arial</vt:lpstr>
      <vt:lpstr>Calibri</vt:lpstr>
      <vt:lpstr>Century Gothic</vt:lpstr>
      <vt:lpstr>Open Sans</vt:lpstr>
      <vt:lpstr>Times New Roman</vt:lpstr>
      <vt:lpstr>Verdana</vt:lpstr>
      <vt:lpstr>Wingdings</vt:lpstr>
      <vt:lpstr>Motyw pakietu Office</vt:lpstr>
      <vt:lpstr>2_Motyw pakietu Office</vt:lpstr>
      <vt:lpstr>tematWFA</vt:lpstr>
      <vt:lpstr>1_tematWFA</vt:lpstr>
      <vt:lpstr>3_tematWFA</vt:lpstr>
      <vt:lpstr>Pomoc psychologiczno-pedagogiczna w szkole -  kluczowe kompetencje kadry pedagogicznej</vt:lpstr>
      <vt:lpstr> MODUŁ IV – KLUCZOWE ZAGADNIENIA   </vt:lpstr>
      <vt:lpstr>Prezentacja programu PowerPoint</vt:lpstr>
      <vt:lpstr>Prezentacja programu PowerPoint</vt:lpstr>
      <vt:lpstr>Prezentacja programu PowerPoint</vt:lpstr>
      <vt:lpstr>ROLA RODZICA W UDZIELANIU POMOCY PSYCHOLOGICZNO-PEDAGOGICZNEJ W SZKOLE</vt:lpstr>
      <vt:lpstr>Prezentacja programu PowerPoint</vt:lpstr>
      <vt:lpstr>PROBLEMY ZGŁASZANE PRZEZ RODZICÓW UCZNIÓW ZE SPE</vt:lpstr>
      <vt:lpstr>PROBLEMY ZGŁASZANE PRZEZ NAUCZYCIELI I SZKOLNYCH SPECJALISTÓW</vt:lpstr>
      <vt:lpstr>Prezentacja programu PowerPoint</vt:lpstr>
      <vt:lpstr>CO SPRZYJA BUDOWANIU ZAUFANIA RODZICÓW DO SZKOŁY </vt:lpstr>
      <vt:lpstr> SPOTKANIA TRÓJSTRONNE  https://teachforpoland.org/w-szkole-mozna-spotkac-sie-inaczej/  „Spotkania trójstronne to autentyczne spotkanie trzech stron zainteresowanych rzetelną współpracą.  Celem takiego spotkania jest określenie miejsca, w którym znajduje się uczeń w procesie edukacji oraz refleksja, co dalej wspólnie możemy zrobić.  Zawsze pamiętam, że to ja jestem profesjonalistą od nauczania, a rodzic zatroskanym o dobro swojego Dziecka dorosłym.  Natomiast Uczeń zawsze jest najważniejszy i to on powinien decydować, jak dalej chce się uczyć i w którą stronę chce się rozwijać.  Takie właśnie porozumienie daje dalszą możliwość współpracy. Współpracy opartej na zaufaniu, relacjach i szacunku do siebie nawzajem.”</vt:lpstr>
      <vt:lpstr>Prezentacja programu PowerPoint</vt:lpstr>
      <vt:lpstr>REAKCJE  RODZICA WOBEC NIEPEŁNOSPRAWNOŚCI/ CHOROBY DZIECKA  </vt:lpstr>
      <vt:lpstr>Prezentacja programu PowerPoint</vt:lpstr>
      <vt:lpstr> INDYWIDUALNE TEORIE PEDAGOGICZNE</vt:lpstr>
      <vt:lpstr>POGLĄDY  RODZICÓW NA EDUKACJĘ </vt:lpstr>
      <vt:lpstr>POGLĄDY RODZICÓW A IDEOLOGIE EDUKACYJNE</vt:lpstr>
      <vt:lpstr> RODZICIELSTWO BLISKOŚCI A KONFLIKTY W SZKOLE</vt:lpstr>
      <vt:lpstr>Prezentacja programu PowerPoint</vt:lpstr>
      <vt:lpstr> FORMY WSPARCIA RODZICA/OPIEKUNA DZIECKA  </vt:lpstr>
      <vt:lpstr>RODZINA W KRYZYSIE </vt:lpstr>
      <vt:lpstr>Prezentacja programu PowerPoint</vt:lpstr>
      <vt:lpstr>       </vt:lpstr>
      <vt:lpstr>WSPÓŁPRACA MIĘDZYSEKTOROWA W REALIZACJI WSPARCIA </vt:lpstr>
      <vt:lpstr> PSYCHOEDUKACJA RODZICÓW –  KLUCZOWE OBSZARY MANIFESTACJI  NASTAWIENIA RODZICÓW  NA TRWAŁOŚĆ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Marzena Tkocz</cp:lastModifiedBy>
  <cp:revision>12</cp:revision>
  <dcterms:created xsi:type="dcterms:W3CDTF">2022-06-22T09:40:44Z</dcterms:created>
  <dcterms:modified xsi:type="dcterms:W3CDTF">2025-09-02T16:28:57Z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0x010100036DF9CC6C6F6F408BECED7829EB77BB</vt:lpwstr>
  </property>
</Properties>
</file>